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4.xml" ContentType="application/vnd.openxmlformats-officedocument.presentationml.tags+xml"/>
  <Override PartName="/ppt/notesSlides/notesSlide47.xml" ContentType="application/vnd.openxmlformats-officedocument.presentationml.notesSlide+xml"/>
  <Override PartName="/ppt/tags/tag55.xml" ContentType="application/vnd.openxmlformats-officedocument.presentationml.tags+xml"/>
  <Override PartName="/ppt/notesSlides/notesSlide4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Lst>
  <p:notesMasterIdLst>
    <p:notesMasterId r:id="rId70"/>
  </p:notesMasterIdLst>
  <p:handoutMasterIdLst>
    <p:handoutMasterId r:id="rId71"/>
  </p:handoutMasterIdLst>
  <p:sldIdLst>
    <p:sldId id="390" r:id="rId5"/>
    <p:sldId id="628" r:id="rId6"/>
    <p:sldId id="653" r:id="rId7"/>
    <p:sldId id="654" r:id="rId8"/>
    <p:sldId id="621" r:id="rId9"/>
    <p:sldId id="635" r:id="rId10"/>
    <p:sldId id="647" r:id="rId11"/>
    <p:sldId id="648" r:id="rId12"/>
    <p:sldId id="651" r:id="rId13"/>
    <p:sldId id="622" r:id="rId14"/>
    <p:sldId id="652" r:id="rId15"/>
    <p:sldId id="623" r:id="rId16"/>
    <p:sldId id="655" r:id="rId17"/>
    <p:sldId id="656" r:id="rId18"/>
    <p:sldId id="657" r:id="rId19"/>
    <p:sldId id="624" r:id="rId20"/>
    <p:sldId id="625" r:id="rId21"/>
    <p:sldId id="626" r:id="rId22"/>
    <p:sldId id="627" r:id="rId23"/>
    <p:sldId id="658" r:id="rId24"/>
    <p:sldId id="659" r:id="rId25"/>
    <p:sldId id="702" r:id="rId26"/>
    <p:sldId id="719" r:id="rId27"/>
    <p:sldId id="720" r:id="rId28"/>
    <p:sldId id="721" r:id="rId29"/>
    <p:sldId id="722" r:id="rId30"/>
    <p:sldId id="708" r:id="rId31"/>
    <p:sldId id="703" r:id="rId32"/>
    <p:sldId id="704" r:id="rId33"/>
    <p:sldId id="705" r:id="rId34"/>
    <p:sldId id="706" r:id="rId35"/>
    <p:sldId id="707" r:id="rId36"/>
    <p:sldId id="709" r:id="rId37"/>
    <p:sldId id="710" r:id="rId38"/>
    <p:sldId id="711" r:id="rId39"/>
    <p:sldId id="712" r:id="rId40"/>
    <p:sldId id="713" r:id="rId41"/>
    <p:sldId id="714" r:id="rId42"/>
    <p:sldId id="715" r:id="rId43"/>
    <p:sldId id="680" r:id="rId44"/>
    <p:sldId id="666" r:id="rId45"/>
    <p:sldId id="667" r:id="rId46"/>
    <p:sldId id="668" r:id="rId47"/>
    <p:sldId id="700" r:id="rId48"/>
    <p:sldId id="670" r:id="rId49"/>
    <p:sldId id="701" r:id="rId50"/>
    <p:sldId id="629" r:id="rId51"/>
    <p:sldId id="630" r:id="rId52"/>
    <p:sldId id="632" r:id="rId53"/>
    <p:sldId id="633" r:id="rId54"/>
    <p:sldId id="631" r:id="rId55"/>
    <p:sldId id="634" r:id="rId56"/>
    <p:sldId id="717" r:id="rId57"/>
    <p:sldId id="718" r:id="rId58"/>
    <p:sldId id="716" r:id="rId59"/>
    <p:sldId id="723" r:id="rId60"/>
    <p:sldId id="724" r:id="rId61"/>
    <p:sldId id="725" r:id="rId62"/>
    <p:sldId id="726" r:id="rId63"/>
    <p:sldId id="727" r:id="rId64"/>
    <p:sldId id="728" r:id="rId65"/>
    <p:sldId id="729" r:id="rId66"/>
    <p:sldId id="730" r:id="rId67"/>
    <p:sldId id="734" r:id="rId68"/>
    <p:sldId id="392" r:id="rId69"/>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3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B861"/>
    <a:srgbClr val="DBEEF4"/>
    <a:srgbClr val="DE3210"/>
    <a:srgbClr val="9A2761"/>
    <a:srgbClr val="AFABAB"/>
    <a:srgbClr val="CA2B2F"/>
    <a:srgbClr val="C92B30"/>
    <a:srgbClr val="A78138"/>
    <a:srgbClr val="FFFFFF"/>
    <a:srgbClr val="003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B12DA9-BE7A-5B4C-9481-D5E32203D20E}" v="125" dt="2025-04-24T08:26:30.788"/>
    <p1510:client id="{B504F651-D01A-472A-928A-0DF45DD80B9A}" v="305" dt="2025-04-23T16:03:37.1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74"/>
    <p:restoredTop sz="86446"/>
  </p:normalViewPr>
  <p:slideViewPr>
    <p:cSldViewPr snapToGrid="0">
      <p:cViewPr varScale="1">
        <p:scale>
          <a:sx n="98" d="100"/>
          <a:sy n="98" d="100"/>
        </p:scale>
        <p:origin x="936" y="200"/>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6/11/relationships/changesInfo" Target="changesInfos/changesInfo1.xml"/><Relationship Id="rId7" Type="http://schemas.openxmlformats.org/officeDocument/2006/relationships/slide" Target="slides/slide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Hongzong" userId="ac49958b-b655-4fa4-b837-6f946156a7c8" providerId="ADAL" clId="{1EA6D1CF-7BCF-43C9-ACBA-F551AFF49D51}"/>
    <pc:docChg chg="undo redo custSel addSld delSld modSld sldOrd">
      <pc:chgData name="LI Hongzong" userId="ac49958b-b655-4fa4-b837-6f946156a7c8" providerId="ADAL" clId="{1EA6D1CF-7BCF-43C9-ACBA-F551AFF49D51}" dt="2024-03-29T10:25:48.488" v="8447" actId="1076"/>
      <pc:docMkLst>
        <pc:docMk/>
      </pc:docMkLst>
      <pc:sldChg chg="delSp add del mod ord">
        <pc:chgData name="LI Hongzong" userId="ac49958b-b655-4fa4-b837-6f946156a7c8" providerId="ADAL" clId="{1EA6D1CF-7BCF-43C9-ACBA-F551AFF49D51}" dt="2024-03-22T09:12:57.424" v="370" actId="47"/>
        <pc:sldMkLst>
          <pc:docMk/>
          <pc:sldMk cId="1416458387" sldId="296"/>
        </pc:sldMkLst>
      </pc:sldChg>
      <pc:sldChg chg="delSp modSp del mod ord">
        <pc:chgData name="LI Hongzong" userId="ac49958b-b655-4fa4-b837-6f946156a7c8" providerId="ADAL" clId="{1EA6D1CF-7BCF-43C9-ACBA-F551AFF49D51}" dt="2024-03-22T09:07:38.607" v="288" actId="47"/>
        <pc:sldMkLst>
          <pc:docMk/>
          <pc:sldMk cId="2529623542" sldId="303"/>
        </pc:sldMkLst>
      </pc:sldChg>
      <pc:sldChg chg="del ord">
        <pc:chgData name="LI Hongzong" userId="ac49958b-b655-4fa4-b837-6f946156a7c8" providerId="ADAL" clId="{1EA6D1CF-7BCF-43C9-ACBA-F551AFF49D51}" dt="2024-03-22T09:12:26.550" v="362" actId="47"/>
        <pc:sldMkLst>
          <pc:docMk/>
          <pc:sldMk cId="2110830549" sldId="304"/>
        </pc:sldMkLst>
      </pc:sldChg>
      <pc:sldChg chg="del ord">
        <pc:chgData name="LI Hongzong" userId="ac49958b-b655-4fa4-b837-6f946156a7c8" providerId="ADAL" clId="{1EA6D1CF-7BCF-43C9-ACBA-F551AFF49D51}" dt="2024-03-22T09:12:35.039" v="363" actId="47"/>
        <pc:sldMkLst>
          <pc:docMk/>
          <pc:sldMk cId="2919791748" sldId="305"/>
        </pc:sldMkLst>
      </pc:sldChg>
      <pc:sldChg chg="addSp delSp add del mod ord">
        <pc:chgData name="LI Hongzong" userId="ac49958b-b655-4fa4-b837-6f946156a7c8" providerId="ADAL" clId="{1EA6D1CF-7BCF-43C9-ACBA-F551AFF49D51}" dt="2024-03-22T09:09:40.304" v="328" actId="47"/>
        <pc:sldMkLst>
          <pc:docMk/>
          <pc:sldMk cId="2894411307" sldId="307"/>
        </pc:sldMkLst>
      </pc:sldChg>
      <pc:sldChg chg="delSp modSp del mod ord">
        <pc:chgData name="LI Hongzong" userId="ac49958b-b655-4fa4-b837-6f946156a7c8" providerId="ADAL" clId="{1EA6D1CF-7BCF-43C9-ACBA-F551AFF49D51}" dt="2024-03-22T09:08:41.551" v="316" actId="47"/>
        <pc:sldMkLst>
          <pc:docMk/>
          <pc:sldMk cId="1960951504" sldId="319"/>
        </pc:sldMkLst>
      </pc:sldChg>
      <pc:sldChg chg="delSp modSp del mod ord">
        <pc:chgData name="LI Hongzong" userId="ac49958b-b655-4fa4-b837-6f946156a7c8" providerId="ADAL" clId="{1EA6D1CF-7BCF-43C9-ACBA-F551AFF49D51}" dt="2024-03-22T09:09:59.158" v="331" actId="47"/>
        <pc:sldMkLst>
          <pc:docMk/>
          <pc:sldMk cId="2008807138" sldId="330"/>
        </pc:sldMkLst>
      </pc:sldChg>
      <pc:sldChg chg="delSp del mod ord">
        <pc:chgData name="LI Hongzong" userId="ac49958b-b655-4fa4-b837-6f946156a7c8" providerId="ADAL" clId="{1EA6D1CF-7BCF-43C9-ACBA-F551AFF49D51}" dt="2024-03-22T09:10:41.942" v="360" actId="47"/>
        <pc:sldMkLst>
          <pc:docMk/>
          <pc:sldMk cId="2615408302" sldId="331"/>
        </pc:sldMkLst>
      </pc:sldChg>
      <pc:sldChg chg="delSp del mod ord">
        <pc:chgData name="LI Hongzong" userId="ac49958b-b655-4fa4-b837-6f946156a7c8" providerId="ADAL" clId="{1EA6D1CF-7BCF-43C9-ACBA-F551AFF49D51}" dt="2024-03-22T09:08:01.426" v="294" actId="47"/>
        <pc:sldMkLst>
          <pc:docMk/>
          <pc:sldMk cId="3267422768" sldId="332"/>
        </pc:sldMkLst>
      </pc:sldChg>
      <pc:sldChg chg="addSp delSp del mod ord">
        <pc:chgData name="LI Hongzong" userId="ac49958b-b655-4fa4-b837-6f946156a7c8" providerId="ADAL" clId="{1EA6D1CF-7BCF-43C9-ACBA-F551AFF49D51}" dt="2024-03-22T08:54:02.980" v="228" actId="47"/>
        <pc:sldMkLst>
          <pc:docMk/>
          <pc:sldMk cId="1406774030" sldId="333"/>
        </pc:sldMkLst>
      </pc:sldChg>
      <pc:sldChg chg="delSp del mod ord">
        <pc:chgData name="LI Hongzong" userId="ac49958b-b655-4fa4-b837-6f946156a7c8" providerId="ADAL" clId="{1EA6D1CF-7BCF-43C9-ACBA-F551AFF49D51}" dt="2024-03-22T08:54:12.477" v="232" actId="47"/>
        <pc:sldMkLst>
          <pc:docMk/>
          <pc:sldMk cId="1244556871" sldId="334"/>
        </pc:sldMkLst>
      </pc:sldChg>
      <pc:sldChg chg="delSp modSp del mod ord">
        <pc:chgData name="LI Hongzong" userId="ac49958b-b655-4fa4-b837-6f946156a7c8" providerId="ADAL" clId="{1EA6D1CF-7BCF-43C9-ACBA-F551AFF49D51}" dt="2024-03-22T08:54:29.450" v="236" actId="47"/>
        <pc:sldMkLst>
          <pc:docMk/>
          <pc:sldMk cId="948750527" sldId="335"/>
        </pc:sldMkLst>
      </pc:sldChg>
      <pc:sldChg chg="delSp modSp del mod ord">
        <pc:chgData name="LI Hongzong" userId="ac49958b-b655-4fa4-b837-6f946156a7c8" providerId="ADAL" clId="{1EA6D1CF-7BCF-43C9-ACBA-F551AFF49D51}" dt="2024-03-22T08:54:46.044" v="242" actId="47"/>
        <pc:sldMkLst>
          <pc:docMk/>
          <pc:sldMk cId="593856184" sldId="336"/>
        </pc:sldMkLst>
      </pc:sldChg>
      <pc:sldChg chg="delSp del mod ord">
        <pc:chgData name="LI Hongzong" userId="ac49958b-b655-4fa4-b837-6f946156a7c8" providerId="ADAL" clId="{1EA6D1CF-7BCF-43C9-ACBA-F551AFF49D51}" dt="2024-03-22T08:54:59.205" v="246" actId="47"/>
        <pc:sldMkLst>
          <pc:docMk/>
          <pc:sldMk cId="4271219954" sldId="337"/>
        </pc:sldMkLst>
      </pc:sldChg>
      <pc:sldChg chg="delSp del mod ord">
        <pc:chgData name="LI Hongzong" userId="ac49958b-b655-4fa4-b837-6f946156a7c8" providerId="ADAL" clId="{1EA6D1CF-7BCF-43C9-ACBA-F551AFF49D51}" dt="2024-03-22T09:13:15.132" v="374" actId="47"/>
        <pc:sldMkLst>
          <pc:docMk/>
          <pc:sldMk cId="330340477" sldId="339"/>
        </pc:sldMkLst>
      </pc:sldChg>
      <pc:sldChg chg="delSp del mod ord">
        <pc:chgData name="LI Hongzong" userId="ac49958b-b655-4fa4-b837-6f946156a7c8" providerId="ADAL" clId="{1EA6D1CF-7BCF-43C9-ACBA-F551AFF49D51}" dt="2024-03-22T09:13:35.209" v="383" actId="47"/>
        <pc:sldMkLst>
          <pc:docMk/>
          <pc:sldMk cId="2931280987" sldId="340"/>
        </pc:sldMkLst>
      </pc:sldChg>
      <pc:sldChg chg="addSp delSp modSp del mod">
        <pc:chgData name="LI Hongzong" userId="ac49958b-b655-4fa4-b837-6f946156a7c8" providerId="ADAL" clId="{1EA6D1CF-7BCF-43C9-ACBA-F551AFF49D51}" dt="2024-03-22T08:45:06.440" v="178" actId="47"/>
        <pc:sldMkLst>
          <pc:docMk/>
          <pc:sldMk cId="3440752098" sldId="341"/>
        </pc:sldMkLst>
      </pc:sldChg>
      <pc:sldChg chg="addSp delSp modSp del mod">
        <pc:chgData name="LI Hongzong" userId="ac49958b-b655-4fa4-b837-6f946156a7c8" providerId="ADAL" clId="{1EA6D1CF-7BCF-43C9-ACBA-F551AFF49D51}" dt="2024-03-22T08:48:02.827" v="196" actId="47"/>
        <pc:sldMkLst>
          <pc:docMk/>
          <pc:sldMk cId="54080014" sldId="342"/>
        </pc:sldMkLst>
      </pc:sldChg>
      <pc:sldChg chg="addSp delSp modSp del mod">
        <pc:chgData name="LI Hongzong" userId="ac49958b-b655-4fa4-b837-6f946156a7c8" providerId="ADAL" clId="{1EA6D1CF-7BCF-43C9-ACBA-F551AFF49D51}" dt="2024-03-22T08:51:53.944" v="205" actId="47"/>
        <pc:sldMkLst>
          <pc:docMk/>
          <pc:sldMk cId="2371115048" sldId="343"/>
        </pc:sldMkLst>
      </pc:sldChg>
      <pc:sldChg chg="addSp delSp modSp del mod">
        <pc:chgData name="LI Hongzong" userId="ac49958b-b655-4fa4-b837-6f946156a7c8" providerId="ADAL" clId="{1EA6D1CF-7BCF-43C9-ACBA-F551AFF49D51}" dt="2024-03-22T08:45:33.829" v="185" actId="47"/>
        <pc:sldMkLst>
          <pc:docMk/>
          <pc:sldMk cId="3075406570" sldId="344"/>
        </pc:sldMkLst>
      </pc:sldChg>
      <pc:sldChg chg="delSp modSp del mod">
        <pc:chgData name="LI Hongzong" userId="ac49958b-b655-4fa4-b837-6f946156a7c8" providerId="ADAL" clId="{1EA6D1CF-7BCF-43C9-ACBA-F551AFF49D51}" dt="2024-03-22T08:52:18.141" v="209" actId="47"/>
        <pc:sldMkLst>
          <pc:docMk/>
          <pc:sldMk cId="3059075209" sldId="345"/>
        </pc:sldMkLst>
      </pc:sldChg>
      <pc:sldChg chg="addSp delSp modSp del mod">
        <pc:chgData name="LI Hongzong" userId="ac49958b-b655-4fa4-b837-6f946156a7c8" providerId="ADAL" clId="{1EA6D1CF-7BCF-43C9-ACBA-F551AFF49D51}" dt="2024-03-22T08:53:01.352" v="215" actId="47"/>
        <pc:sldMkLst>
          <pc:docMk/>
          <pc:sldMk cId="2140319219" sldId="346"/>
        </pc:sldMkLst>
      </pc:sldChg>
      <pc:sldChg chg="addSp delSp modSp del mod">
        <pc:chgData name="LI Hongzong" userId="ac49958b-b655-4fa4-b837-6f946156a7c8" providerId="ADAL" clId="{1EA6D1CF-7BCF-43C9-ACBA-F551AFF49D51}" dt="2024-03-22T09:14:26.066" v="394" actId="47"/>
        <pc:sldMkLst>
          <pc:docMk/>
          <pc:sldMk cId="1574373625" sldId="347"/>
        </pc:sldMkLst>
      </pc:sldChg>
      <pc:sldChg chg="delSp del mod">
        <pc:chgData name="LI Hongzong" userId="ac49958b-b655-4fa4-b837-6f946156a7c8" providerId="ADAL" clId="{1EA6D1CF-7BCF-43C9-ACBA-F551AFF49D51}" dt="2024-03-22T09:15:12.502" v="410" actId="47"/>
        <pc:sldMkLst>
          <pc:docMk/>
          <pc:sldMk cId="635130" sldId="348"/>
        </pc:sldMkLst>
      </pc:sldChg>
      <pc:sldChg chg="addSp delSp del mod">
        <pc:chgData name="LI Hongzong" userId="ac49958b-b655-4fa4-b837-6f946156a7c8" providerId="ADAL" clId="{1EA6D1CF-7BCF-43C9-ACBA-F551AFF49D51}" dt="2024-03-22T09:14:36.261" v="400" actId="47"/>
        <pc:sldMkLst>
          <pc:docMk/>
          <pc:sldMk cId="1546956259" sldId="349"/>
        </pc:sldMkLst>
      </pc:sldChg>
      <pc:sldChg chg="delSp del mod">
        <pc:chgData name="LI Hongzong" userId="ac49958b-b655-4fa4-b837-6f946156a7c8" providerId="ADAL" clId="{1EA6D1CF-7BCF-43C9-ACBA-F551AFF49D51}" dt="2024-03-22T09:14:03.527" v="387" actId="47"/>
        <pc:sldMkLst>
          <pc:docMk/>
          <pc:sldMk cId="3501623512" sldId="350"/>
        </pc:sldMkLst>
      </pc:sldChg>
      <pc:sldChg chg="addSp delSp del mod">
        <pc:chgData name="LI Hongzong" userId="ac49958b-b655-4fa4-b837-6f946156a7c8" providerId="ADAL" clId="{1EA6D1CF-7BCF-43C9-ACBA-F551AFF49D51}" dt="2024-03-22T09:15:06.499" v="407" actId="47"/>
        <pc:sldMkLst>
          <pc:docMk/>
          <pc:sldMk cId="1676576079" sldId="351"/>
        </pc:sldMkLst>
      </pc:sldChg>
      <pc:sldChg chg="delSp del mod">
        <pc:chgData name="LI Hongzong" userId="ac49958b-b655-4fa4-b837-6f946156a7c8" providerId="ADAL" clId="{1EA6D1CF-7BCF-43C9-ACBA-F551AFF49D51}" dt="2024-03-22T09:15:24.407" v="415" actId="47"/>
        <pc:sldMkLst>
          <pc:docMk/>
          <pc:sldMk cId="1812893439" sldId="352"/>
        </pc:sldMkLst>
      </pc:sldChg>
      <pc:sldChg chg="delSp del mod">
        <pc:chgData name="LI Hongzong" userId="ac49958b-b655-4fa4-b837-6f946156a7c8" providerId="ADAL" clId="{1EA6D1CF-7BCF-43C9-ACBA-F551AFF49D51}" dt="2024-03-22T09:15:30.678" v="419" actId="47"/>
        <pc:sldMkLst>
          <pc:docMk/>
          <pc:sldMk cId="2883726985" sldId="353"/>
        </pc:sldMkLst>
      </pc:sldChg>
      <pc:sldChg chg="delSp del mod">
        <pc:chgData name="LI Hongzong" userId="ac49958b-b655-4fa4-b837-6f946156a7c8" providerId="ADAL" clId="{1EA6D1CF-7BCF-43C9-ACBA-F551AFF49D51}" dt="2024-03-22T09:15:35.630" v="422" actId="47"/>
        <pc:sldMkLst>
          <pc:docMk/>
          <pc:sldMk cId="4285881897" sldId="354"/>
        </pc:sldMkLst>
      </pc:sldChg>
      <pc:sldChg chg="delSp del mod">
        <pc:chgData name="LI Hongzong" userId="ac49958b-b655-4fa4-b837-6f946156a7c8" providerId="ADAL" clId="{1EA6D1CF-7BCF-43C9-ACBA-F551AFF49D51}" dt="2024-03-22T09:15:42.709" v="426" actId="47"/>
        <pc:sldMkLst>
          <pc:docMk/>
          <pc:sldMk cId="3668120754" sldId="355"/>
        </pc:sldMkLst>
      </pc:sldChg>
      <pc:sldChg chg="delSp del mod">
        <pc:chgData name="LI Hongzong" userId="ac49958b-b655-4fa4-b837-6f946156a7c8" providerId="ADAL" clId="{1EA6D1CF-7BCF-43C9-ACBA-F551AFF49D51}" dt="2024-03-22T09:16:03.894" v="434" actId="47"/>
        <pc:sldMkLst>
          <pc:docMk/>
          <pc:sldMk cId="1164884830" sldId="356"/>
        </pc:sldMkLst>
      </pc:sldChg>
      <pc:sldChg chg="delSp del mod">
        <pc:chgData name="LI Hongzong" userId="ac49958b-b655-4fa4-b837-6f946156a7c8" providerId="ADAL" clId="{1EA6D1CF-7BCF-43C9-ACBA-F551AFF49D51}" dt="2024-03-22T09:16:03.894" v="434" actId="47"/>
        <pc:sldMkLst>
          <pc:docMk/>
          <pc:sldMk cId="3204864640" sldId="357"/>
        </pc:sldMkLst>
      </pc:sldChg>
      <pc:sldChg chg="addSp delSp modSp mod">
        <pc:chgData name="LI Hongzong" userId="ac49958b-b655-4fa4-b837-6f946156a7c8" providerId="ADAL" clId="{1EA6D1CF-7BCF-43C9-ACBA-F551AFF49D51}" dt="2024-03-25T07:55:51.924" v="815" actId="478"/>
        <pc:sldMkLst>
          <pc:docMk/>
          <pc:sldMk cId="1615307222" sldId="390"/>
        </pc:sldMkLst>
      </pc:sldChg>
      <pc:sldChg chg="del ord">
        <pc:chgData name="LI Hongzong" userId="ac49958b-b655-4fa4-b837-6f946156a7c8" providerId="ADAL" clId="{1EA6D1CF-7BCF-43C9-ACBA-F551AFF49D51}" dt="2024-03-22T09:17:09.599" v="444" actId="47"/>
        <pc:sldMkLst>
          <pc:docMk/>
          <pc:sldMk cId="3852715265" sldId="412"/>
        </pc:sldMkLst>
      </pc:sldChg>
      <pc:sldChg chg="del">
        <pc:chgData name="LI Hongzong" userId="ac49958b-b655-4fa4-b837-6f946156a7c8" providerId="ADAL" clId="{1EA6D1CF-7BCF-43C9-ACBA-F551AFF49D51}" dt="2024-03-22T09:17:05.145" v="441" actId="47"/>
        <pc:sldMkLst>
          <pc:docMk/>
          <pc:sldMk cId="4171942127" sldId="420"/>
        </pc:sldMkLst>
      </pc:sldChg>
      <pc:sldChg chg="del">
        <pc:chgData name="LI Hongzong" userId="ac49958b-b655-4fa4-b837-6f946156a7c8" providerId="ADAL" clId="{1EA6D1CF-7BCF-43C9-ACBA-F551AFF49D51}" dt="2024-03-22T09:17:06.458" v="442" actId="47"/>
        <pc:sldMkLst>
          <pc:docMk/>
          <pc:sldMk cId="3859008276" sldId="421"/>
        </pc:sldMkLst>
      </pc:sldChg>
      <pc:sldChg chg="del">
        <pc:chgData name="LI Hongzong" userId="ac49958b-b655-4fa4-b837-6f946156a7c8" providerId="ADAL" clId="{1EA6D1CF-7BCF-43C9-ACBA-F551AFF49D51}" dt="2024-03-22T09:17:08.113" v="443" actId="47"/>
        <pc:sldMkLst>
          <pc:docMk/>
          <pc:sldMk cId="654403087" sldId="422"/>
        </pc:sldMkLst>
      </pc:sldChg>
      <pc:sldChg chg="delSp del mod ord">
        <pc:chgData name="LI Hongzong" userId="ac49958b-b655-4fa4-b837-6f946156a7c8" providerId="ADAL" clId="{1EA6D1CF-7BCF-43C9-ACBA-F551AFF49D51}" dt="2024-03-22T09:00:53.466" v="278" actId="47"/>
        <pc:sldMkLst>
          <pc:docMk/>
          <pc:sldMk cId="2867447849" sldId="423"/>
        </pc:sldMkLst>
      </pc:sldChg>
      <pc:sldChg chg="ord">
        <pc:chgData name="LI Hongzong" userId="ac49958b-b655-4fa4-b837-6f946156a7c8" providerId="ADAL" clId="{1EA6D1CF-7BCF-43C9-ACBA-F551AFF49D51}" dt="2024-03-21T13:41:56.439" v="103"/>
        <pc:sldMkLst>
          <pc:docMk/>
          <pc:sldMk cId="1622074852" sldId="424"/>
        </pc:sldMkLst>
      </pc:sldChg>
      <pc:sldChg chg="addSp delSp modSp del mod ord">
        <pc:chgData name="LI Hongzong" userId="ac49958b-b655-4fa4-b837-6f946156a7c8" providerId="ADAL" clId="{1EA6D1CF-7BCF-43C9-ACBA-F551AFF49D51}" dt="2024-03-29T09:32:24.185" v="7943" actId="47"/>
        <pc:sldMkLst>
          <pc:docMk/>
          <pc:sldMk cId="4140941896" sldId="425"/>
        </pc:sldMkLst>
      </pc:sldChg>
      <pc:sldChg chg="ord">
        <pc:chgData name="LI Hongzong" userId="ac49958b-b655-4fa4-b837-6f946156a7c8" providerId="ADAL" clId="{1EA6D1CF-7BCF-43C9-ACBA-F551AFF49D51}" dt="2024-03-21T13:41:56.439" v="103"/>
        <pc:sldMkLst>
          <pc:docMk/>
          <pc:sldMk cId="2293026267" sldId="426"/>
        </pc:sldMkLst>
      </pc:sldChg>
      <pc:sldChg chg="ord">
        <pc:chgData name="LI Hongzong" userId="ac49958b-b655-4fa4-b837-6f946156a7c8" providerId="ADAL" clId="{1EA6D1CF-7BCF-43C9-ACBA-F551AFF49D51}" dt="2024-03-21T13:41:56.439" v="103"/>
        <pc:sldMkLst>
          <pc:docMk/>
          <pc:sldMk cId="3370124366" sldId="427"/>
        </pc:sldMkLst>
      </pc:sldChg>
      <pc:sldChg chg="del ord">
        <pc:chgData name="LI Hongzong" userId="ac49958b-b655-4fa4-b837-6f946156a7c8" providerId="ADAL" clId="{1EA6D1CF-7BCF-43C9-ACBA-F551AFF49D51}" dt="2024-03-22T09:17:11.810" v="446" actId="47"/>
        <pc:sldMkLst>
          <pc:docMk/>
          <pc:sldMk cId="1416220806" sldId="428"/>
        </pc:sldMkLst>
      </pc:sldChg>
      <pc:sldChg chg="del">
        <pc:chgData name="LI Hongzong" userId="ac49958b-b655-4fa4-b837-6f946156a7c8" providerId="ADAL" clId="{1EA6D1CF-7BCF-43C9-ACBA-F551AFF49D51}" dt="2024-03-22T09:17:12.351" v="447" actId="47"/>
        <pc:sldMkLst>
          <pc:docMk/>
          <pc:sldMk cId="571447834" sldId="430"/>
        </pc:sldMkLst>
      </pc:sldChg>
      <pc:sldChg chg="del ord">
        <pc:chgData name="LI Hongzong" userId="ac49958b-b655-4fa4-b837-6f946156a7c8" providerId="ADAL" clId="{1EA6D1CF-7BCF-43C9-ACBA-F551AFF49D51}" dt="2024-03-22T09:17:11.228" v="445" actId="47"/>
        <pc:sldMkLst>
          <pc:docMk/>
          <pc:sldMk cId="4005088235" sldId="431"/>
        </pc:sldMkLst>
      </pc:sldChg>
      <pc:sldChg chg="del">
        <pc:chgData name="LI Hongzong" userId="ac49958b-b655-4fa4-b837-6f946156a7c8" providerId="ADAL" clId="{1EA6D1CF-7BCF-43C9-ACBA-F551AFF49D51}" dt="2024-03-22T09:17:16.967" v="453" actId="47"/>
        <pc:sldMkLst>
          <pc:docMk/>
          <pc:sldMk cId="3495709120" sldId="432"/>
        </pc:sldMkLst>
      </pc:sldChg>
      <pc:sldChg chg="del">
        <pc:chgData name="LI Hongzong" userId="ac49958b-b655-4fa4-b837-6f946156a7c8" providerId="ADAL" clId="{1EA6D1CF-7BCF-43C9-ACBA-F551AFF49D51}" dt="2024-03-22T09:17:13.252" v="448" actId="47"/>
        <pc:sldMkLst>
          <pc:docMk/>
          <pc:sldMk cId="2276019954" sldId="433"/>
        </pc:sldMkLst>
      </pc:sldChg>
      <pc:sldChg chg="del">
        <pc:chgData name="LI Hongzong" userId="ac49958b-b655-4fa4-b837-6f946156a7c8" providerId="ADAL" clId="{1EA6D1CF-7BCF-43C9-ACBA-F551AFF49D51}" dt="2024-03-22T09:17:14.013" v="449" actId="47"/>
        <pc:sldMkLst>
          <pc:docMk/>
          <pc:sldMk cId="1390578172" sldId="436"/>
        </pc:sldMkLst>
      </pc:sldChg>
      <pc:sldChg chg="del">
        <pc:chgData name="LI Hongzong" userId="ac49958b-b655-4fa4-b837-6f946156a7c8" providerId="ADAL" clId="{1EA6D1CF-7BCF-43C9-ACBA-F551AFF49D51}" dt="2024-03-22T09:17:14.833" v="450" actId="47"/>
        <pc:sldMkLst>
          <pc:docMk/>
          <pc:sldMk cId="904257332" sldId="438"/>
        </pc:sldMkLst>
      </pc:sldChg>
      <pc:sldChg chg="del">
        <pc:chgData name="LI Hongzong" userId="ac49958b-b655-4fa4-b837-6f946156a7c8" providerId="ADAL" clId="{1EA6D1CF-7BCF-43C9-ACBA-F551AFF49D51}" dt="2024-03-22T09:17:18.222" v="455" actId="47"/>
        <pc:sldMkLst>
          <pc:docMk/>
          <pc:sldMk cId="68158336" sldId="441"/>
        </pc:sldMkLst>
      </pc:sldChg>
      <pc:sldChg chg="del">
        <pc:chgData name="LI Hongzong" userId="ac49958b-b655-4fa4-b837-6f946156a7c8" providerId="ADAL" clId="{1EA6D1CF-7BCF-43C9-ACBA-F551AFF49D51}" dt="2024-03-22T09:17:16.239" v="452" actId="47"/>
        <pc:sldMkLst>
          <pc:docMk/>
          <pc:sldMk cId="2048387922" sldId="444"/>
        </pc:sldMkLst>
      </pc:sldChg>
      <pc:sldChg chg="del">
        <pc:chgData name="LI Hongzong" userId="ac49958b-b655-4fa4-b837-6f946156a7c8" providerId="ADAL" clId="{1EA6D1CF-7BCF-43C9-ACBA-F551AFF49D51}" dt="2024-03-22T09:17:17.622" v="454" actId="47"/>
        <pc:sldMkLst>
          <pc:docMk/>
          <pc:sldMk cId="1900209258" sldId="446"/>
        </pc:sldMkLst>
      </pc:sldChg>
      <pc:sldChg chg="del">
        <pc:chgData name="LI Hongzong" userId="ac49958b-b655-4fa4-b837-6f946156a7c8" providerId="ADAL" clId="{1EA6D1CF-7BCF-43C9-ACBA-F551AFF49D51}" dt="2024-03-22T09:17:22.408" v="457" actId="47"/>
        <pc:sldMkLst>
          <pc:docMk/>
          <pc:sldMk cId="1560367604" sldId="448"/>
        </pc:sldMkLst>
      </pc:sldChg>
      <pc:sldChg chg="del">
        <pc:chgData name="LI Hongzong" userId="ac49958b-b655-4fa4-b837-6f946156a7c8" providerId="ADAL" clId="{1EA6D1CF-7BCF-43C9-ACBA-F551AFF49D51}" dt="2024-03-22T09:17:21.934" v="456" actId="47"/>
        <pc:sldMkLst>
          <pc:docMk/>
          <pc:sldMk cId="550612646" sldId="449"/>
        </pc:sldMkLst>
      </pc:sldChg>
      <pc:sldChg chg="del">
        <pc:chgData name="LI Hongzong" userId="ac49958b-b655-4fa4-b837-6f946156a7c8" providerId="ADAL" clId="{1EA6D1CF-7BCF-43C9-ACBA-F551AFF49D51}" dt="2024-03-22T09:17:23.172" v="458" actId="47"/>
        <pc:sldMkLst>
          <pc:docMk/>
          <pc:sldMk cId="467058621" sldId="450"/>
        </pc:sldMkLst>
      </pc:sldChg>
      <pc:sldChg chg="del">
        <pc:chgData name="LI Hongzong" userId="ac49958b-b655-4fa4-b837-6f946156a7c8" providerId="ADAL" clId="{1EA6D1CF-7BCF-43C9-ACBA-F551AFF49D51}" dt="2024-03-22T09:17:24.016" v="459" actId="47"/>
        <pc:sldMkLst>
          <pc:docMk/>
          <pc:sldMk cId="3543534243" sldId="451"/>
        </pc:sldMkLst>
      </pc:sldChg>
      <pc:sldChg chg="del">
        <pc:chgData name="LI Hongzong" userId="ac49958b-b655-4fa4-b837-6f946156a7c8" providerId="ADAL" clId="{1EA6D1CF-7BCF-43C9-ACBA-F551AFF49D51}" dt="2024-03-22T09:17:24.593" v="460" actId="47"/>
        <pc:sldMkLst>
          <pc:docMk/>
          <pc:sldMk cId="2802836733" sldId="452"/>
        </pc:sldMkLst>
      </pc:sldChg>
      <pc:sldChg chg="del">
        <pc:chgData name="LI Hongzong" userId="ac49958b-b655-4fa4-b837-6f946156a7c8" providerId="ADAL" clId="{1EA6D1CF-7BCF-43C9-ACBA-F551AFF49D51}" dt="2024-03-22T09:17:25.218" v="461" actId="47"/>
        <pc:sldMkLst>
          <pc:docMk/>
          <pc:sldMk cId="2948372471" sldId="454"/>
        </pc:sldMkLst>
      </pc:sldChg>
      <pc:sldChg chg="del">
        <pc:chgData name="LI Hongzong" userId="ac49958b-b655-4fa4-b837-6f946156a7c8" providerId="ADAL" clId="{1EA6D1CF-7BCF-43C9-ACBA-F551AFF49D51}" dt="2024-03-22T09:17:26.381" v="462" actId="47"/>
        <pc:sldMkLst>
          <pc:docMk/>
          <pc:sldMk cId="1238996457" sldId="455"/>
        </pc:sldMkLst>
      </pc:sldChg>
      <pc:sldChg chg="del">
        <pc:chgData name="LI Hongzong" userId="ac49958b-b655-4fa4-b837-6f946156a7c8" providerId="ADAL" clId="{1EA6D1CF-7BCF-43C9-ACBA-F551AFF49D51}" dt="2024-03-22T09:17:27.393" v="463" actId="47"/>
        <pc:sldMkLst>
          <pc:docMk/>
          <pc:sldMk cId="679297246" sldId="456"/>
        </pc:sldMkLst>
      </pc:sldChg>
      <pc:sldChg chg="del">
        <pc:chgData name="LI Hongzong" userId="ac49958b-b655-4fa4-b837-6f946156a7c8" providerId="ADAL" clId="{1EA6D1CF-7BCF-43C9-ACBA-F551AFF49D51}" dt="2024-03-22T09:17:28.658" v="464" actId="47"/>
        <pc:sldMkLst>
          <pc:docMk/>
          <pc:sldMk cId="492681770" sldId="457"/>
        </pc:sldMkLst>
      </pc:sldChg>
      <pc:sldChg chg="del">
        <pc:chgData name="LI Hongzong" userId="ac49958b-b655-4fa4-b837-6f946156a7c8" providerId="ADAL" clId="{1EA6D1CF-7BCF-43C9-ACBA-F551AFF49D51}" dt="2024-03-22T09:17:29.588" v="465" actId="47"/>
        <pc:sldMkLst>
          <pc:docMk/>
          <pc:sldMk cId="1603724423" sldId="458"/>
        </pc:sldMkLst>
      </pc:sldChg>
      <pc:sldChg chg="del">
        <pc:chgData name="LI Hongzong" userId="ac49958b-b655-4fa4-b837-6f946156a7c8" providerId="ADAL" clId="{1EA6D1CF-7BCF-43C9-ACBA-F551AFF49D51}" dt="2024-03-22T09:17:31.027" v="466" actId="47"/>
        <pc:sldMkLst>
          <pc:docMk/>
          <pc:sldMk cId="2670355902" sldId="459"/>
        </pc:sldMkLst>
      </pc:sldChg>
      <pc:sldChg chg="del">
        <pc:chgData name="LI Hongzong" userId="ac49958b-b655-4fa4-b837-6f946156a7c8" providerId="ADAL" clId="{1EA6D1CF-7BCF-43C9-ACBA-F551AFF49D51}" dt="2024-03-22T09:17:32.411" v="467" actId="47"/>
        <pc:sldMkLst>
          <pc:docMk/>
          <pc:sldMk cId="657981875" sldId="461"/>
        </pc:sldMkLst>
      </pc:sldChg>
      <pc:sldChg chg="del">
        <pc:chgData name="LI Hongzong" userId="ac49958b-b655-4fa4-b837-6f946156a7c8" providerId="ADAL" clId="{1EA6D1CF-7BCF-43C9-ACBA-F551AFF49D51}" dt="2024-03-22T09:17:33.317" v="468" actId="47"/>
        <pc:sldMkLst>
          <pc:docMk/>
          <pc:sldMk cId="315665274" sldId="462"/>
        </pc:sldMkLst>
      </pc:sldChg>
      <pc:sldChg chg="del">
        <pc:chgData name="LI Hongzong" userId="ac49958b-b655-4fa4-b837-6f946156a7c8" providerId="ADAL" clId="{1EA6D1CF-7BCF-43C9-ACBA-F551AFF49D51}" dt="2024-03-22T09:17:34.723" v="469" actId="47"/>
        <pc:sldMkLst>
          <pc:docMk/>
          <pc:sldMk cId="41916961" sldId="465"/>
        </pc:sldMkLst>
      </pc:sldChg>
      <pc:sldChg chg="del">
        <pc:chgData name="LI Hongzong" userId="ac49958b-b655-4fa4-b837-6f946156a7c8" providerId="ADAL" clId="{1EA6D1CF-7BCF-43C9-ACBA-F551AFF49D51}" dt="2024-03-22T09:17:35.521" v="470" actId="47"/>
        <pc:sldMkLst>
          <pc:docMk/>
          <pc:sldMk cId="830253175" sldId="467"/>
        </pc:sldMkLst>
      </pc:sldChg>
      <pc:sldChg chg="delSp del mod delAnim">
        <pc:chgData name="LI Hongzong" userId="ac49958b-b655-4fa4-b837-6f946156a7c8" providerId="ADAL" clId="{1EA6D1CF-7BCF-43C9-ACBA-F551AFF49D51}" dt="2024-03-22T09:17:56.463" v="476" actId="47"/>
        <pc:sldMkLst>
          <pc:docMk/>
          <pc:sldMk cId="464084533" sldId="468"/>
        </pc:sldMkLst>
      </pc:sldChg>
      <pc:sldChg chg="modSp mod ord">
        <pc:chgData name="LI Hongzong" userId="ac49958b-b655-4fa4-b837-6f946156a7c8" providerId="ADAL" clId="{1EA6D1CF-7BCF-43C9-ACBA-F551AFF49D51}" dt="2024-03-22T09:00:04.214" v="256" actId="20577"/>
        <pc:sldMkLst>
          <pc:docMk/>
          <pc:sldMk cId="720648259" sldId="472"/>
        </pc:sldMkLst>
      </pc:sldChg>
      <pc:sldChg chg="addSp delSp modSp del mod ord modNotesTx">
        <pc:chgData name="LI Hongzong" userId="ac49958b-b655-4fa4-b837-6f946156a7c8" providerId="ADAL" clId="{1EA6D1CF-7BCF-43C9-ACBA-F551AFF49D51}" dt="2024-03-29T09:32:32.167" v="7944" actId="47"/>
        <pc:sldMkLst>
          <pc:docMk/>
          <pc:sldMk cId="3977025630" sldId="473"/>
        </pc:sldMkLst>
      </pc:sldChg>
      <pc:sldChg chg="del">
        <pc:chgData name="LI Hongzong" userId="ac49958b-b655-4fa4-b837-6f946156a7c8" providerId="ADAL" clId="{1EA6D1CF-7BCF-43C9-ACBA-F551AFF49D51}" dt="2024-03-22T09:17:15.657" v="451" actId="47"/>
        <pc:sldMkLst>
          <pc:docMk/>
          <pc:sldMk cId="4228025745" sldId="475"/>
        </pc:sldMkLst>
      </pc:sldChg>
      <pc:sldChg chg="del">
        <pc:chgData name="LI Hongzong" userId="ac49958b-b655-4fa4-b837-6f946156a7c8" providerId="ADAL" clId="{1EA6D1CF-7BCF-43C9-ACBA-F551AFF49D51}" dt="2024-03-22T09:18:25.805" v="477" actId="47"/>
        <pc:sldMkLst>
          <pc:docMk/>
          <pc:sldMk cId="365617776" sldId="477"/>
        </pc:sldMkLst>
      </pc:sldChg>
      <pc:sldChg chg="del">
        <pc:chgData name="LI Hongzong" userId="ac49958b-b655-4fa4-b837-6f946156a7c8" providerId="ADAL" clId="{1EA6D1CF-7BCF-43C9-ACBA-F551AFF49D51}" dt="2024-03-22T09:18:25.805" v="477" actId="47"/>
        <pc:sldMkLst>
          <pc:docMk/>
          <pc:sldMk cId="790057062" sldId="478"/>
        </pc:sldMkLst>
      </pc:sldChg>
      <pc:sldChg chg="del">
        <pc:chgData name="LI Hongzong" userId="ac49958b-b655-4fa4-b837-6f946156a7c8" providerId="ADAL" clId="{1EA6D1CF-7BCF-43C9-ACBA-F551AFF49D51}" dt="2024-03-22T09:18:25.805" v="477" actId="47"/>
        <pc:sldMkLst>
          <pc:docMk/>
          <pc:sldMk cId="283994566" sldId="480"/>
        </pc:sldMkLst>
      </pc:sldChg>
      <pc:sldChg chg="del">
        <pc:chgData name="LI Hongzong" userId="ac49958b-b655-4fa4-b837-6f946156a7c8" providerId="ADAL" clId="{1EA6D1CF-7BCF-43C9-ACBA-F551AFF49D51}" dt="2024-03-22T09:18:25.805" v="477" actId="47"/>
        <pc:sldMkLst>
          <pc:docMk/>
          <pc:sldMk cId="3762282314" sldId="483"/>
        </pc:sldMkLst>
      </pc:sldChg>
      <pc:sldChg chg="modSp mod">
        <pc:chgData name="LI Hongzong" userId="ac49958b-b655-4fa4-b837-6f946156a7c8" providerId="ADAL" clId="{1EA6D1CF-7BCF-43C9-ACBA-F551AFF49D51}" dt="2024-03-29T10:22:28.861" v="8417" actId="20577"/>
        <pc:sldMkLst>
          <pc:docMk/>
          <pc:sldMk cId="2811745174" sldId="487"/>
        </pc:sldMkLst>
      </pc:sldChg>
      <pc:sldChg chg="del">
        <pc:chgData name="LI Hongzong" userId="ac49958b-b655-4fa4-b837-6f946156a7c8" providerId="ADAL" clId="{1EA6D1CF-7BCF-43C9-ACBA-F551AFF49D51}" dt="2024-03-22T09:17:36.246" v="471" actId="47"/>
        <pc:sldMkLst>
          <pc:docMk/>
          <pc:sldMk cId="1734286805" sldId="489"/>
        </pc:sldMkLst>
      </pc:sldChg>
      <pc:sldChg chg="del">
        <pc:chgData name="LI Hongzong" userId="ac49958b-b655-4fa4-b837-6f946156a7c8" providerId="ADAL" clId="{1EA6D1CF-7BCF-43C9-ACBA-F551AFF49D51}" dt="2024-03-22T09:17:37.046" v="472" actId="47"/>
        <pc:sldMkLst>
          <pc:docMk/>
          <pc:sldMk cId="1637154511" sldId="490"/>
        </pc:sldMkLst>
      </pc:sldChg>
      <pc:sldChg chg="addSp delSp modSp mod">
        <pc:chgData name="LI Hongzong" userId="ac49958b-b655-4fa4-b837-6f946156a7c8" providerId="ADAL" clId="{1EA6D1CF-7BCF-43C9-ACBA-F551AFF49D51}" dt="2024-03-29T10:25:48.488" v="8447" actId="1076"/>
        <pc:sldMkLst>
          <pc:docMk/>
          <pc:sldMk cId="202371462" sldId="491"/>
        </pc:sldMkLst>
      </pc:sldChg>
      <pc:sldChg chg="addSp delSp modSp del mod">
        <pc:chgData name="LI Hongzong" userId="ac49958b-b655-4fa4-b837-6f946156a7c8" providerId="ADAL" clId="{1EA6D1CF-7BCF-43C9-ACBA-F551AFF49D51}" dt="2024-03-22T08:48:16.627" v="201" actId="47"/>
        <pc:sldMkLst>
          <pc:docMk/>
          <pc:sldMk cId="1103431114" sldId="492"/>
        </pc:sldMkLst>
      </pc:sldChg>
      <pc:sldChg chg="delSp del mod ord">
        <pc:chgData name="LI Hongzong" userId="ac49958b-b655-4fa4-b837-6f946156a7c8" providerId="ADAL" clId="{1EA6D1CF-7BCF-43C9-ACBA-F551AFF49D51}" dt="2024-03-22T08:53:49.705" v="222" actId="47"/>
        <pc:sldMkLst>
          <pc:docMk/>
          <pc:sldMk cId="3956311866" sldId="493"/>
        </pc:sldMkLst>
      </pc:sldChg>
      <pc:sldChg chg="addSp delSp del mod">
        <pc:chgData name="LI Hongzong" userId="ac49958b-b655-4fa4-b837-6f946156a7c8" providerId="ADAL" clId="{1EA6D1CF-7BCF-43C9-ACBA-F551AFF49D51}" dt="2024-03-22T09:16:19.501" v="439" actId="47"/>
        <pc:sldMkLst>
          <pc:docMk/>
          <pc:sldMk cId="1976057905" sldId="494"/>
        </pc:sldMkLst>
      </pc:sldChg>
      <pc:sldChg chg="modSp add del mod">
        <pc:chgData name="LI Hongzong" userId="ac49958b-b655-4fa4-b837-6f946156a7c8" providerId="ADAL" clId="{1EA6D1CF-7BCF-43C9-ACBA-F551AFF49D51}" dt="2024-03-22T08:45:14.972" v="179" actId="47"/>
        <pc:sldMkLst>
          <pc:docMk/>
          <pc:sldMk cId="401816934" sldId="495"/>
        </pc:sldMkLst>
      </pc:sldChg>
      <pc:sldChg chg="add del">
        <pc:chgData name="LI Hongzong" userId="ac49958b-b655-4fa4-b837-6f946156a7c8" providerId="ADAL" clId="{1EA6D1CF-7BCF-43C9-ACBA-F551AFF49D51}" dt="2024-03-21T14:01:30.146" v="115" actId="47"/>
        <pc:sldMkLst>
          <pc:docMk/>
          <pc:sldMk cId="203929719" sldId="496"/>
        </pc:sldMkLst>
      </pc:sldChg>
      <pc:sldChg chg="addSp delSp modSp add mod">
        <pc:chgData name="LI Hongzong" userId="ac49958b-b655-4fa4-b837-6f946156a7c8" providerId="ADAL" clId="{1EA6D1CF-7BCF-43C9-ACBA-F551AFF49D51}" dt="2024-03-29T10:06:19.002" v="8273" actId="20577"/>
        <pc:sldMkLst>
          <pc:docMk/>
          <pc:sldMk cId="1752405181" sldId="496"/>
        </pc:sldMkLst>
      </pc:sldChg>
      <pc:sldChg chg="addSp modSp add mod ord">
        <pc:chgData name="LI Hongzong" userId="ac49958b-b655-4fa4-b837-6f946156a7c8" providerId="ADAL" clId="{1EA6D1CF-7BCF-43C9-ACBA-F551AFF49D51}" dt="2024-03-29T10:06:57.808" v="8284" actId="20577"/>
        <pc:sldMkLst>
          <pc:docMk/>
          <pc:sldMk cId="2845975111" sldId="497"/>
        </pc:sldMkLst>
      </pc:sldChg>
      <pc:sldChg chg="add del">
        <pc:chgData name="LI Hongzong" userId="ac49958b-b655-4fa4-b837-6f946156a7c8" providerId="ADAL" clId="{1EA6D1CF-7BCF-43C9-ACBA-F551AFF49D51}" dt="2024-03-21T14:01:25.949" v="114" actId="47"/>
        <pc:sldMkLst>
          <pc:docMk/>
          <pc:sldMk cId="3611052533" sldId="497"/>
        </pc:sldMkLst>
      </pc:sldChg>
      <pc:sldChg chg="addSp delSp modSp add mod ord">
        <pc:chgData name="LI Hongzong" userId="ac49958b-b655-4fa4-b837-6f946156a7c8" providerId="ADAL" clId="{1EA6D1CF-7BCF-43C9-ACBA-F551AFF49D51}" dt="2024-03-29T10:08:32.644" v="8307" actId="20577"/>
        <pc:sldMkLst>
          <pc:docMk/>
          <pc:sldMk cId="796727664" sldId="498"/>
        </pc:sldMkLst>
      </pc:sldChg>
      <pc:sldChg chg="addSp modSp add mod">
        <pc:chgData name="LI Hongzong" userId="ac49958b-b655-4fa4-b837-6f946156a7c8" providerId="ADAL" clId="{1EA6D1CF-7BCF-43C9-ACBA-F551AFF49D51}" dt="2024-03-29T10:06:51.792" v="8282" actId="20577"/>
        <pc:sldMkLst>
          <pc:docMk/>
          <pc:sldMk cId="30619265" sldId="499"/>
        </pc:sldMkLst>
      </pc:sldChg>
      <pc:sldChg chg="addSp delSp modSp add mod">
        <pc:chgData name="LI Hongzong" userId="ac49958b-b655-4fa4-b837-6f946156a7c8" providerId="ADAL" clId="{1EA6D1CF-7BCF-43C9-ACBA-F551AFF49D51}" dt="2024-03-29T10:06:55.846" v="8283" actId="20577"/>
        <pc:sldMkLst>
          <pc:docMk/>
          <pc:sldMk cId="2369451619" sldId="500"/>
        </pc:sldMkLst>
      </pc:sldChg>
      <pc:sldChg chg="addSp modSp add mod">
        <pc:chgData name="LI Hongzong" userId="ac49958b-b655-4fa4-b837-6f946156a7c8" providerId="ADAL" clId="{1EA6D1CF-7BCF-43C9-ACBA-F551AFF49D51}" dt="2024-03-29T10:07:00.910" v="8285" actId="20577"/>
        <pc:sldMkLst>
          <pc:docMk/>
          <pc:sldMk cId="3667704221" sldId="501"/>
        </pc:sldMkLst>
      </pc:sldChg>
      <pc:sldChg chg="addSp modSp add mod">
        <pc:chgData name="LI Hongzong" userId="ac49958b-b655-4fa4-b837-6f946156a7c8" providerId="ADAL" clId="{1EA6D1CF-7BCF-43C9-ACBA-F551AFF49D51}" dt="2024-03-29T10:07:03.127" v="8286" actId="20577"/>
        <pc:sldMkLst>
          <pc:docMk/>
          <pc:sldMk cId="4222242206" sldId="502"/>
        </pc:sldMkLst>
      </pc:sldChg>
      <pc:sldChg chg="addSp modSp add mod">
        <pc:chgData name="LI Hongzong" userId="ac49958b-b655-4fa4-b837-6f946156a7c8" providerId="ADAL" clId="{1EA6D1CF-7BCF-43C9-ACBA-F551AFF49D51}" dt="2024-03-29T10:07:05.489" v="8287" actId="20577"/>
        <pc:sldMkLst>
          <pc:docMk/>
          <pc:sldMk cId="1065434339" sldId="503"/>
        </pc:sldMkLst>
      </pc:sldChg>
      <pc:sldChg chg="addSp modSp add mod">
        <pc:chgData name="LI Hongzong" userId="ac49958b-b655-4fa4-b837-6f946156a7c8" providerId="ADAL" clId="{1EA6D1CF-7BCF-43C9-ACBA-F551AFF49D51}" dt="2024-03-29T10:07:07.958" v="8288" actId="20577"/>
        <pc:sldMkLst>
          <pc:docMk/>
          <pc:sldMk cId="4094151586" sldId="504"/>
        </pc:sldMkLst>
      </pc:sldChg>
      <pc:sldChg chg="addSp modSp add mod">
        <pc:chgData name="LI Hongzong" userId="ac49958b-b655-4fa4-b837-6f946156a7c8" providerId="ADAL" clId="{1EA6D1CF-7BCF-43C9-ACBA-F551AFF49D51}" dt="2024-03-29T10:07:10.051" v="8289" actId="20577"/>
        <pc:sldMkLst>
          <pc:docMk/>
          <pc:sldMk cId="774677346" sldId="505"/>
        </pc:sldMkLst>
      </pc:sldChg>
      <pc:sldChg chg="addSp modSp add mod">
        <pc:chgData name="LI Hongzong" userId="ac49958b-b655-4fa4-b837-6f946156a7c8" providerId="ADAL" clId="{1EA6D1CF-7BCF-43C9-ACBA-F551AFF49D51}" dt="2024-03-29T10:07:12.286" v="8290" actId="20577"/>
        <pc:sldMkLst>
          <pc:docMk/>
          <pc:sldMk cId="541110708" sldId="506"/>
        </pc:sldMkLst>
      </pc:sldChg>
      <pc:sldChg chg="addSp modSp add mod">
        <pc:chgData name="LI Hongzong" userId="ac49958b-b655-4fa4-b837-6f946156a7c8" providerId="ADAL" clId="{1EA6D1CF-7BCF-43C9-ACBA-F551AFF49D51}" dt="2024-03-29T10:06:21.793" v="8274" actId="20577"/>
        <pc:sldMkLst>
          <pc:docMk/>
          <pc:sldMk cId="2437703638" sldId="507"/>
        </pc:sldMkLst>
      </pc:sldChg>
      <pc:sldChg chg="addSp modSp add mod">
        <pc:chgData name="LI Hongzong" userId="ac49958b-b655-4fa4-b837-6f946156a7c8" providerId="ADAL" clId="{1EA6D1CF-7BCF-43C9-ACBA-F551AFF49D51}" dt="2024-03-29T10:06:24.017" v="8275" actId="20577"/>
        <pc:sldMkLst>
          <pc:docMk/>
          <pc:sldMk cId="1337362241" sldId="508"/>
        </pc:sldMkLst>
      </pc:sldChg>
      <pc:sldChg chg="addSp modSp add mod">
        <pc:chgData name="LI Hongzong" userId="ac49958b-b655-4fa4-b837-6f946156a7c8" providerId="ADAL" clId="{1EA6D1CF-7BCF-43C9-ACBA-F551AFF49D51}" dt="2024-03-29T10:06:26.256" v="8276" actId="20577"/>
        <pc:sldMkLst>
          <pc:docMk/>
          <pc:sldMk cId="898425003" sldId="509"/>
        </pc:sldMkLst>
      </pc:sldChg>
      <pc:sldChg chg="addSp modSp add mod">
        <pc:chgData name="LI Hongzong" userId="ac49958b-b655-4fa4-b837-6f946156a7c8" providerId="ADAL" clId="{1EA6D1CF-7BCF-43C9-ACBA-F551AFF49D51}" dt="2024-03-29T10:06:29.297" v="8277" actId="20577"/>
        <pc:sldMkLst>
          <pc:docMk/>
          <pc:sldMk cId="3874427421" sldId="510"/>
        </pc:sldMkLst>
      </pc:sldChg>
      <pc:sldChg chg="addSp modSp add mod">
        <pc:chgData name="LI Hongzong" userId="ac49958b-b655-4fa4-b837-6f946156a7c8" providerId="ADAL" clId="{1EA6D1CF-7BCF-43C9-ACBA-F551AFF49D51}" dt="2024-03-29T10:06:34.114" v="8278" actId="20577"/>
        <pc:sldMkLst>
          <pc:docMk/>
          <pc:sldMk cId="3174073477" sldId="511"/>
        </pc:sldMkLst>
      </pc:sldChg>
      <pc:sldChg chg="addSp modSp add mod">
        <pc:chgData name="LI Hongzong" userId="ac49958b-b655-4fa4-b837-6f946156a7c8" providerId="ADAL" clId="{1EA6D1CF-7BCF-43C9-ACBA-F551AFF49D51}" dt="2024-03-29T10:06:36.473" v="8279" actId="20577"/>
        <pc:sldMkLst>
          <pc:docMk/>
          <pc:sldMk cId="3704641364" sldId="512"/>
        </pc:sldMkLst>
      </pc:sldChg>
      <pc:sldChg chg="addSp modSp add mod">
        <pc:chgData name="LI Hongzong" userId="ac49958b-b655-4fa4-b837-6f946156a7c8" providerId="ADAL" clId="{1EA6D1CF-7BCF-43C9-ACBA-F551AFF49D51}" dt="2024-03-29T10:06:46.063" v="8280" actId="20577"/>
        <pc:sldMkLst>
          <pc:docMk/>
          <pc:sldMk cId="1562923318" sldId="513"/>
        </pc:sldMkLst>
      </pc:sldChg>
      <pc:sldChg chg="add">
        <pc:chgData name="LI Hongzong" userId="ac49958b-b655-4fa4-b837-6f946156a7c8" providerId="ADAL" clId="{1EA6D1CF-7BCF-43C9-ACBA-F551AFF49D51}" dt="2024-03-22T08:56:11.010" v="249"/>
        <pc:sldMkLst>
          <pc:docMk/>
          <pc:sldMk cId="1847076896" sldId="514"/>
        </pc:sldMkLst>
      </pc:sldChg>
      <pc:sldChg chg="addSp delSp modSp add mod">
        <pc:chgData name="LI Hongzong" userId="ac49958b-b655-4fa4-b837-6f946156a7c8" providerId="ADAL" clId="{1EA6D1CF-7BCF-43C9-ACBA-F551AFF49D51}" dt="2024-03-29T09:50:12.487" v="8245" actId="1076"/>
        <pc:sldMkLst>
          <pc:docMk/>
          <pc:sldMk cId="1688353813" sldId="515"/>
        </pc:sldMkLst>
      </pc:sldChg>
      <pc:sldChg chg="addSp delSp modSp add mod">
        <pc:chgData name="LI Hongzong" userId="ac49958b-b655-4fa4-b837-6f946156a7c8" providerId="ADAL" clId="{1EA6D1CF-7BCF-43C9-ACBA-F551AFF49D51}" dt="2024-03-29T09:50:03.822" v="8243" actId="20577"/>
        <pc:sldMkLst>
          <pc:docMk/>
          <pc:sldMk cId="3321173846" sldId="516"/>
        </pc:sldMkLst>
      </pc:sldChg>
      <pc:sldChg chg="addSp modSp add mod">
        <pc:chgData name="LI Hongzong" userId="ac49958b-b655-4fa4-b837-6f946156a7c8" providerId="ADAL" clId="{1EA6D1CF-7BCF-43C9-ACBA-F551AFF49D51}" dt="2024-03-29T09:49:53.245" v="8240" actId="1076"/>
        <pc:sldMkLst>
          <pc:docMk/>
          <pc:sldMk cId="2907889574" sldId="517"/>
        </pc:sldMkLst>
      </pc:sldChg>
      <pc:sldChg chg="addSp delSp modSp add mod">
        <pc:chgData name="LI Hongzong" userId="ac49958b-b655-4fa4-b837-6f946156a7c8" providerId="ADAL" clId="{1EA6D1CF-7BCF-43C9-ACBA-F551AFF49D51}" dt="2024-03-29T09:49:45.390" v="8238" actId="1076"/>
        <pc:sldMkLst>
          <pc:docMk/>
          <pc:sldMk cId="3320331165" sldId="518"/>
        </pc:sldMkLst>
      </pc:sldChg>
      <pc:sldChg chg="add del">
        <pc:chgData name="LI Hongzong" userId="ac49958b-b655-4fa4-b837-6f946156a7c8" providerId="ADAL" clId="{1EA6D1CF-7BCF-43C9-ACBA-F551AFF49D51}" dt="2024-03-22T09:09:19.586" v="322"/>
        <pc:sldMkLst>
          <pc:docMk/>
          <pc:sldMk cId="387100043" sldId="519"/>
        </pc:sldMkLst>
      </pc:sldChg>
      <pc:sldChg chg="addSp delSp modSp add mod">
        <pc:chgData name="LI Hongzong" userId="ac49958b-b655-4fa4-b837-6f946156a7c8" providerId="ADAL" clId="{1EA6D1CF-7BCF-43C9-ACBA-F551AFF49D51}" dt="2024-03-29T09:49:30.159" v="8235" actId="14100"/>
        <pc:sldMkLst>
          <pc:docMk/>
          <pc:sldMk cId="3195430702" sldId="519"/>
        </pc:sldMkLst>
      </pc:sldChg>
      <pc:sldChg chg="addSp modSp add mod">
        <pc:chgData name="LI Hongzong" userId="ac49958b-b655-4fa4-b837-6f946156a7c8" providerId="ADAL" clId="{1EA6D1CF-7BCF-43C9-ACBA-F551AFF49D51}" dt="2024-03-29T10:06:48.615" v="8281" actId="20577"/>
        <pc:sldMkLst>
          <pc:docMk/>
          <pc:sldMk cId="1173255395" sldId="520"/>
        </pc:sldMkLst>
      </pc:sldChg>
      <pc:sldChg chg="add del">
        <pc:chgData name="LI Hongzong" userId="ac49958b-b655-4fa4-b837-6f946156a7c8" providerId="ADAL" clId="{1EA6D1CF-7BCF-43C9-ACBA-F551AFF49D51}" dt="2024-03-22T09:11:07.227" v="361" actId="47"/>
        <pc:sldMkLst>
          <pc:docMk/>
          <pc:sldMk cId="3404225540" sldId="520"/>
        </pc:sldMkLst>
      </pc:sldChg>
      <pc:sldChg chg="addSp modSp add mod">
        <pc:chgData name="LI Hongzong" userId="ac49958b-b655-4fa4-b837-6f946156a7c8" providerId="ADAL" clId="{1EA6D1CF-7BCF-43C9-ACBA-F551AFF49D51}" dt="2024-03-29T10:07:31.021" v="8293" actId="1076"/>
        <pc:sldMkLst>
          <pc:docMk/>
          <pc:sldMk cId="392598842" sldId="521"/>
        </pc:sldMkLst>
      </pc:sldChg>
      <pc:sldChg chg="add del">
        <pc:chgData name="LI Hongzong" userId="ac49958b-b655-4fa4-b837-6f946156a7c8" providerId="ADAL" clId="{1EA6D1CF-7BCF-43C9-ACBA-F551AFF49D51}" dt="2024-03-22T09:13:41.672" v="384" actId="47"/>
        <pc:sldMkLst>
          <pc:docMk/>
          <pc:sldMk cId="420344942" sldId="521"/>
        </pc:sldMkLst>
      </pc:sldChg>
      <pc:sldChg chg="add del">
        <pc:chgData name="LI Hongzong" userId="ac49958b-b655-4fa4-b837-6f946156a7c8" providerId="ADAL" clId="{1EA6D1CF-7BCF-43C9-ACBA-F551AFF49D51}" dt="2024-03-22T09:13:41.672" v="384" actId="47"/>
        <pc:sldMkLst>
          <pc:docMk/>
          <pc:sldMk cId="3426780612" sldId="522"/>
        </pc:sldMkLst>
      </pc:sldChg>
      <pc:sldChg chg="addSp modSp add mod">
        <pc:chgData name="LI Hongzong" userId="ac49958b-b655-4fa4-b837-6f946156a7c8" providerId="ADAL" clId="{1EA6D1CF-7BCF-43C9-ACBA-F551AFF49D51}" dt="2024-03-29T10:07:44.059" v="8296" actId="1076"/>
        <pc:sldMkLst>
          <pc:docMk/>
          <pc:sldMk cId="3864420287" sldId="522"/>
        </pc:sldMkLst>
      </pc:sldChg>
      <pc:sldChg chg="addSp modSp add mod">
        <pc:chgData name="LI Hongzong" userId="ac49958b-b655-4fa4-b837-6f946156a7c8" providerId="ADAL" clId="{1EA6D1CF-7BCF-43C9-ACBA-F551AFF49D51}" dt="2024-03-29T10:08:14.219" v="8299" actId="1076"/>
        <pc:sldMkLst>
          <pc:docMk/>
          <pc:sldMk cId="2727889837" sldId="523"/>
        </pc:sldMkLst>
      </pc:sldChg>
      <pc:sldChg chg="addSp modSp add mod">
        <pc:chgData name="LI Hongzong" userId="ac49958b-b655-4fa4-b837-6f946156a7c8" providerId="ADAL" clId="{1EA6D1CF-7BCF-43C9-ACBA-F551AFF49D51}" dt="2024-03-29T10:08:16.459" v="8300" actId="20577"/>
        <pc:sldMkLst>
          <pc:docMk/>
          <pc:sldMk cId="1707913042" sldId="524"/>
        </pc:sldMkLst>
      </pc:sldChg>
      <pc:sldChg chg="addSp modSp add mod">
        <pc:chgData name="LI Hongzong" userId="ac49958b-b655-4fa4-b837-6f946156a7c8" providerId="ADAL" clId="{1EA6D1CF-7BCF-43C9-ACBA-F551AFF49D51}" dt="2024-03-29T10:08:19.516" v="8301" actId="20577"/>
        <pc:sldMkLst>
          <pc:docMk/>
          <pc:sldMk cId="209594736" sldId="525"/>
        </pc:sldMkLst>
      </pc:sldChg>
      <pc:sldChg chg="addSp modSp add mod">
        <pc:chgData name="LI Hongzong" userId="ac49958b-b655-4fa4-b837-6f946156a7c8" providerId="ADAL" clId="{1EA6D1CF-7BCF-43C9-ACBA-F551AFF49D51}" dt="2024-03-29T10:08:21.732" v="8302" actId="20577"/>
        <pc:sldMkLst>
          <pc:docMk/>
          <pc:sldMk cId="2329232929" sldId="526"/>
        </pc:sldMkLst>
      </pc:sldChg>
      <pc:sldChg chg="addSp modSp add mod">
        <pc:chgData name="LI Hongzong" userId="ac49958b-b655-4fa4-b837-6f946156a7c8" providerId="ADAL" clId="{1EA6D1CF-7BCF-43C9-ACBA-F551AFF49D51}" dt="2024-03-29T10:08:23.798" v="8303" actId="20577"/>
        <pc:sldMkLst>
          <pc:docMk/>
          <pc:sldMk cId="788996461" sldId="527"/>
        </pc:sldMkLst>
      </pc:sldChg>
      <pc:sldChg chg="addSp modSp add mod">
        <pc:chgData name="LI Hongzong" userId="ac49958b-b655-4fa4-b837-6f946156a7c8" providerId="ADAL" clId="{1EA6D1CF-7BCF-43C9-ACBA-F551AFF49D51}" dt="2024-03-29T10:08:26.003" v="8304" actId="20577"/>
        <pc:sldMkLst>
          <pc:docMk/>
          <pc:sldMk cId="4228785174" sldId="528"/>
        </pc:sldMkLst>
      </pc:sldChg>
      <pc:sldChg chg="addSp modSp add mod">
        <pc:chgData name="LI Hongzong" userId="ac49958b-b655-4fa4-b837-6f946156a7c8" providerId="ADAL" clId="{1EA6D1CF-7BCF-43C9-ACBA-F551AFF49D51}" dt="2024-03-29T10:08:27.939" v="8305" actId="20577"/>
        <pc:sldMkLst>
          <pc:docMk/>
          <pc:sldMk cId="2914466725" sldId="529"/>
        </pc:sldMkLst>
      </pc:sldChg>
      <pc:sldChg chg="addSp modSp add mod">
        <pc:chgData name="LI Hongzong" userId="ac49958b-b655-4fa4-b837-6f946156a7c8" providerId="ADAL" clId="{1EA6D1CF-7BCF-43C9-ACBA-F551AFF49D51}" dt="2024-03-29T10:08:30.117" v="8306" actId="20577"/>
        <pc:sldMkLst>
          <pc:docMk/>
          <pc:sldMk cId="899434186" sldId="530"/>
        </pc:sldMkLst>
      </pc:sldChg>
      <pc:sldChg chg="addSp modSp add mod modAnim">
        <pc:chgData name="LI Hongzong" userId="ac49958b-b655-4fa4-b837-6f946156a7c8" providerId="ADAL" clId="{1EA6D1CF-7BCF-43C9-ACBA-F551AFF49D51}" dt="2024-03-29T10:18:30.365" v="8402" actId="1076"/>
        <pc:sldMkLst>
          <pc:docMk/>
          <pc:sldMk cId="1189121588" sldId="531"/>
        </pc:sldMkLst>
      </pc:sldChg>
      <pc:sldChg chg="add del">
        <pc:chgData name="LI Hongzong" userId="ac49958b-b655-4fa4-b837-6f946156a7c8" providerId="ADAL" clId="{1EA6D1CF-7BCF-43C9-ACBA-F551AFF49D51}" dt="2024-03-22T09:16:21.166" v="440" actId="47"/>
        <pc:sldMkLst>
          <pc:docMk/>
          <pc:sldMk cId="2411270091" sldId="531"/>
        </pc:sldMkLst>
      </pc:sldChg>
      <pc:sldChg chg="addSp delSp modSp add mod modNotesTx">
        <pc:chgData name="LI Hongzong" userId="ac49958b-b655-4fa4-b837-6f946156a7c8" providerId="ADAL" clId="{1EA6D1CF-7BCF-43C9-ACBA-F551AFF49D51}" dt="2024-03-29T10:08:35.428" v="8308" actId="20577"/>
        <pc:sldMkLst>
          <pc:docMk/>
          <pc:sldMk cId="2300423232" sldId="532"/>
        </pc:sldMkLst>
      </pc:sldChg>
      <pc:sldChg chg="addSp delSp modSp add mod modNotesTx">
        <pc:chgData name="LI Hongzong" userId="ac49958b-b655-4fa4-b837-6f946156a7c8" providerId="ADAL" clId="{1EA6D1CF-7BCF-43C9-ACBA-F551AFF49D51}" dt="2024-03-29T10:08:38.620" v="8309" actId="20577"/>
        <pc:sldMkLst>
          <pc:docMk/>
          <pc:sldMk cId="2463335583" sldId="533"/>
        </pc:sldMkLst>
      </pc:sldChg>
      <pc:sldChg chg="addSp delSp modSp add mod modNotesTx">
        <pc:chgData name="LI Hongzong" userId="ac49958b-b655-4fa4-b837-6f946156a7c8" providerId="ADAL" clId="{1EA6D1CF-7BCF-43C9-ACBA-F551AFF49D51}" dt="2024-03-29T10:08:41.612" v="8310" actId="20577"/>
        <pc:sldMkLst>
          <pc:docMk/>
          <pc:sldMk cId="3816444585" sldId="534"/>
        </pc:sldMkLst>
      </pc:sldChg>
      <pc:sldChg chg="addSp delSp modSp add mod">
        <pc:chgData name="LI Hongzong" userId="ac49958b-b655-4fa4-b837-6f946156a7c8" providerId="ADAL" clId="{1EA6D1CF-7BCF-43C9-ACBA-F551AFF49D51}" dt="2024-03-29T10:08:43.589" v="8311" actId="20577"/>
        <pc:sldMkLst>
          <pc:docMk/>
          <pc:sldMk cId="1645479320" sldId="535"/>
        </pc:sldMkLst>
      </pc:sldChg>
      <pc:sldChg chg="addSp modSp add mod">
        <pc:chgData name="LI Hongzong" userId="ac49958b-b655-4fa4-b837-6f946156a7c8" providerId="ADAL" clId="{1EA6D1CF-7BCF-43C9-ACBA-F551AFF49D51}" dt="2024-03-29T10:05:57.858" v="8272" actId="20577"/>
        <pc:sldMkLst>
          <pc:docMk/>
          <pc:sldMk cId="290655204" sldId="536"/>
        </pc:sldMkLst>
      </pc:sldChg>
      <pc:sldChg chg="addSp modSp add mod">
        <pc:chgData name="LI Hongzong" userId="ac49958b-b655-4fa4-b837-6f946156a7c8" providerId="ADAL" clId="{1EA6D1CF-7BCF-43C9-ACBA-F551AFF49D51}" dt="2024-03-29T10:05:54.897" v="8271" actId="20577"/>
        <pc:sldMkLst>
          <pc:docMk/>
          <pc:sldMk cId="2790228409" sldId="537"/>
        </pc:sldMkLst>
      </pc:sldChg>
      <pc:sldChg chg="addSp delSp modSp add mod">
        <pc:chgData name="LI Hongzong" userId="ac49958b-b655-4fa4-b837-6f946156a7c8" providerId="ADAL" clId="{1EA6D1CF-7BCF-43C9-ACBA-F551AFF49D51}" dt="2024-03-29T10:05:52.242" v="8270" actId="20577"/>
        <pc:sldMkLst>
          <pc:docMk/>
          <pc:sldMk cId="1993938528" sldId="538"/>
        </pc:sldMkLst>
      </pc:sldChg>
      <pc:sldChg chg="addSp modSp add mod">
        <pc:chgData name="LI Hongzong" userId="ac49958b-b655-4fa4-b837-6f946156a7c8" providerId="ADAL" clId="{1EA6D1CF-7BCF-43C9-ACBA-F551AFF49D51}" dt="2024-03-29T10:05:48.762" v="8269" actId="20577"/>
        <pc:sldMkLst>
          <pc:docMk/>
          <pc:sldMk cId="2751694771" sldId="539"/>
        </pc:sldMkLst>
      </pc:sldChg>
      <pc:sldChg chg="addSp delSp modSp add mod">
        <pc:chgData name="LI Hongzong" userId="ac49958b-b655-4fa4-b837-6f946156a7c8" providerId="ADAL" clId="{1EA6D1CF-7BCF-43C9-ACBA-F551AFF49D51}" dt="2024-03-29T10:05:42.907" v="8268" actId="20577"/>
        <pc:sldMkLst>
          <pc:docMk/>
          <pc:sldMk cId="936414254" sldId="540"/>
        </pc:sldMkLst>
      </pc:sldChg>
      <pc:sldChg chg="addSp delSp modSp add mod">
        <pc:chgData name="LI Hongzong" userId="ac49958b-b655-4fa4-b837-6f946156a7c8" providerId="ADAL" clId="{1EA6D1CF-7BCF-43C9-ACBA-F551AFF49D51}" dt="2024-03-29T10:05:40.426" v="8267" actId="20577"/>
        <pc:sldMkLst>
          <pc:docMk/>
          <pc:sldMk cId="2354763359" sldId="541"/>
        </pc:sldMkLst>
      </pc:sldChg>
      <pc:sldChg chg="addSp delSp modSp add mod modNotesTx">
        <pc:chgData name="LI Hongzong" userId="ac49958b-b655-4fa4-b837-6f946156a7c8" providerId="ADAL" clId="{1EA6D1CF-7BCF-43C9-ACBA-F551AFF49D51}" dt="2024-03-29T10:05:36.785" v="8266" actId="20577"/>
        <pc:sldMkLst>
          <pc:docMk/>
          <pc:sldMk cId="1988160755" sldId="542"/>
        </pc:sldMkLst>
      </pc:sldChg>
      <pc:sldChg chg="delSp modSp add mod modNotesTx">
        <pc:chgData name="LI Hongzong" userId="ac49958b-b655-4fa4-b837-6f946156a7c8" providerId="ADAL" clId="{1EA6D1CF-7BCF-43C9-ACBA-F551AFF49D51}" dt="2024-03-29T10:05:31.802" v="8265" actId="20577"/>
        <pc:sldMkLst>
          <pc:docMk/>
          <pc:sldMk cId="2207397264" sldId="543"/>
        </pc:sldMkLst>
      </pc:sldChg>
      <pc:sldChg chg="addSp delSp modSp add mod">
        <pc:chgData name="LI Hongzong" userId="ac49958b-b655-4fa4-b837-6f946156a7c8" providerId="ADAL" clId="{1EA6D1CF-7BCF-43C9-ACBA-F551AFF49D51}" dt="2024-03-29T10:05:28.861" v="8264" actId="20577"/>
        <pc:sldMkLst>
          <pc:docMk/>
          <pc:sldMk cId="806529866" sldId="544"/>
        </pc:sldMkLst>
      </pc:sldChg>
      <pc:sldChg chg="addSp delSp modSp add mod">
        <pc:chgData name="LI Hongzong" userId="ac49958b-b655-4fa4-b837-6f946156a7c8" providerId="ADAL" clId="{1EA6D1CF-7BCF-43C9-ACBA-F551AFF49D51}" dt="2024-03-29T10:05:26.532" v="8263" actId="20577"/>
        <pc:sldMkLst>
          <pc:docMk/>
          <pc:sldMk cId="3909638971" sldId="545"/>
        </pc:sldMkLst>
      </pc:sldChg>
      <pc:sldChg chg="addSp delSp modSp add mod">
        <pc:chgData name="LI Hongzong" userId="ac49958b-b655-4fa4-b837-6f946156a7c8" providerId="ADAL" clId="{1EA6D1CF-7BCF-43C9-ACBA-F551AFF49D51}" dt="2024-03-29T10:05:24.765" v="8262" actId="20577"/>
        <pc:sldMkLst>
          <pc:docMk/>
          <pc:sldMk cId="2198664435" sldId="546"/>
        </pc:sldMkLst>
      </pc:sldChg>
      <pc:sldChg chg="addSp modSp add mod">
        <pc:chgData name="LI Hongzong" userId="ac49958b-b655-4fa4-b837-6f946156a7c8" providerId="ADAL" clId="{1EA6D1CF-7BCF-43C9-ACBA-F551AFF49D51}" dt="2024-03-29T10:05:16.530" v="8261" actId="20577"/>
        <pc:sldMkLst>
          <pc:docMk/>
          <pc:sldMk cId="117524543" sldId="547"/>
        </pc:sldMkLst>
      </pc:sldChg>
      <pc:sldChg chg="add del">
        <pc:chgData name="LI Hongzong" userId="ac49958b-b655-4fa4-b837-6f946156a7c8" providerId="ADAL" clId="{1EA6D1CF-7BCF-43C9-ACBA-F551AFF49D51}" dt="2024-03-29T08:22:11.970" v="7886" actId="47"/>
        <pc:sldMkLst>
          <pc:docMk/>
          <pc:sldMk cId="727842565" sldId="548"/>
        </pc:sldMkLst>
      </pc:sldChg>
    </pc:docChg>
  </pc:docChgLst>
  <pc:docChgLst>
    <pc:chgData name="Hongzong Li" userId="9bdc67c7f26cb1a6" providerId="LiveId" clId="{F42916EA-A971-40FB-9368-4A6246B15F8D}"/>
    <pc:docChg chg="undo custSel delSld modSld">
      <pc:chgData name="Hongzong Li" userId="9bdc67c7f26cb1a6" providerId="LiveId" clId="{F42916EA-A971-40FB-9368-4A6246B15F8D}" dt="2025-01-08T13:43:16.175" v="81" actId="1076"/>
      <pc:docMkLst>
        <pc:docMk/>
      </pc:docMkLst>
      <pc:sldChg chg="delSp modSp mod">
        <pc:chgData name="Hongzong Li" userId="9bdc67c7f26cb1a6" providerId="LiveId" clId="{F42916EA-A971-40FB-9368-4A6246B15F8D}" dt="2025-01-08T13:27:16" v="26" actId="14100"/>
        <pc:sldMkLst>
          <pc:docMk/>
          <pc:sldMk cId="1615307222" sldId="390"/>
        </pc:sldMkLst>
      </pc:sldChg>
      <pc:sldChg chg="modSp del mod">
        <pc:chgData name="Hongzong Li" userId="9bdc67c7f26cb1a6" providerId="LiveId" clId="{F42916EA-A971-40FB-9368-4A6246B15F8D}" dt="2025-01-08T13:28:14.951" v="29" actId="47"/>
        <pc:sldMkLst>
          <pc:docMk/>
          <pc:sldMk cId="1847076896" sldId="514"/>
        </pc:sldMkLst>
      </pc:sldChg>
      <pc:sldChg chg="addSp delSp modSp mod">
        <pc:chgData name="Hongzong Li" userId="9bdc67c7f26cb1a6" providerId="LiveId" clId="{F42916EA-A971-40FB-9368-4A6246B15F8D}" dt="2025-01-08T13:31:09.695" v="60" actId="20577"/>
        <pc:sldMkLst>
          <pc:docMk/>
          <pc:sldMk cId="1261810409" sldId="621"/>
        </pc:sldMkLst>
      </pc:sldChg>
      <pc:sldChg chg="addSp delSp modSp mod">
        <pc:chgData name="Hongzong Li" userId="9bdc67c7f26cb1a6" providerId="LiveId" clId="{F42916EA-A971-40FB-9368-4A6246B15F8D}" dt="2025-01-08T13:43:16.175" v="81" actId="1076"/>
        <pc:sldMkLst>
          <pc:docMk/>
          <pc:sldMk cId="2671058366" sldId="631"/>
        </pc:sldMkLst>
      </pc:sldChg>
      <pc:sldChg chg="modSp del mod">
        <pc:chgData name="Hongzong Li" userId="9bdc67c7f26cb1a6" providerId="LiveId" clId="{F42916EA-A971-40FB-9368-4A6246B15F8D}" dt="2025-01-08T13:28:20.753" v="31" actId="47"/>
        <pc:sldMkLst>
          <pc:docMk/>
          <pc:sldMk cId="2354319547" sldId="642"/>
        </pc:sldMkLst>
      </pc:sldChg>
    </pc:docChg>
  </pc:docChgLst>
  <pc:docChgLst>
    <pc:chgData name="Hongzong Li" userId="9bdc67c7f26cb1a6" providerId="LiveId" clId="{F95DDC15-7572-4088-BD45-4E8C4961A4A4}"/>
    <pc:docChg chg="undo custSel addSld delSld modSld">
      <pc:chgData name="Hongzong Li" userId="9bdc67c7f26cb1a6" providerId="LiveId" clId="{F95DDC15-7572-4088-BD45-4E8C4961A4A4}" dt="2025-01-09T00:33:09.846" v="693" actId="1076"/>
      <pc:docMkLst>
        <pc:docMk/>
      </pc:docMkLst>
      <pc:sldChg chg="addSp delSp modSp mod">
        <pc:chgData name="Hongzong Li" userId="9bdc67c7f26cb1a6" providerId="LiveId" clId="{F95DDC15-7572-4088-BD45-4E8C4961A4A4}" dt="2025-01-09T00:22:15.296" v="631" actId="1076"/>
        <pc:sldMkLst>
          <pc:docMk/>
          <pc:sldMk cId="1615307222" sldId="390"/>
        </pc:sldMkLst>
      </pc:sldChg>
      <pc:sldChg chg="modSp mod">
        <pc:chgData name="Hongzong Li" userId="9bdc67c7f26cb1a6" providerId="LiveId" clId="{F95DDC15-7572-4088-BD45-4E8C4961A4A4}" dt="2025-01-08T15:51:58.922" v="204" actId="20577"/>
        <pc:sldMkLst>
          <pc:docMk/>
          <pc:sldMk cId="3326953466" sldId="392"/>
        </pc:sldMkLst>
      </pc:sldChg>
      <pc:sldChg chg="del">
        <pc:chgData name="Hongzong Li" userId="9bdc67c7f26cb1a6" providerId="LiveId" clId="{F95DDC15-7572-4088-BD45-4E8C4961A4A4}" dt="2025-01-08T15:51:54.685" v="197" actId="47"/>
        <pc:sldMkLst>
          <pc:docMk/>
          <pc:sldMk cId="2811745174" sldId="487"/>
        </pc:sldMkLst>
      </pc:sldChg>
      <pc:sldChg chg="del">
        <pc:chgData name="Hongzong Li" userId="9bdc67c7f26cb1a6" providerId="LiveId" clId="{F95DDC15-7572-4088-BD45-4E8C4961A4A4}" dt="2025-01-08T15:51:54.685" v="197" actId="47"/>
        <pc:sldMkLst>
          <pc:docMk/>
          <pc:sldMk cId="2845975111" sldId="497"/>
        </pc:sldMkLst>
      </pc:sldChg>
      <pc:sldChg chg="del">
        <pc:chgData name="Hongzong Li" userId="9bdc67c7f26cb1a6" providerId="LiveId" clId="{F95DDC15-7572-4088-BD45-4E8C4961A4A4}" dt="2025-01-08T15:51:54.685" v="197" actId="47"/>
        <pc:sldMkLst>
          <pc:docMk/>
          <pc:sldMk cId="3667704221" sldId="501"/>
        </pc:sldMkLst>
      </pc:sldChg>
      <pc:sldChg chg="del">
        <pc:chgData name="Hongzong Li" userId="9bdc67c7f26cb1a6" providerId="LiveId" clId="{F95DDC15-7572-4088-BD45-4E8C4961A4A4}" dt="2025-01-08T15:51:54.685" v="197" actId="47"/>
        <pc:sldMkLst>
          <pc:docMk/>
          <pc:sldMk cId="4222242206" sldId="502"/>
        </pc:sldMkLst>
      </pc:sldChg>
      <pc:sldChg chg="del">
        <pc:chgData name="Hongzong Li" userId="9bdc67c7f26cb1a6" providerId="LiveId" clId="{F95DDC15-7572-4088-BD45-4E8C4961A4A4}" dt="2025-01-08T15:51:54.685" v="197" actId="47"/>
        <pc:sldMkLst>
          <pc:docMk/>
          <pc:sldMk cId="3321173846" sldId="516"/>
        </pc:sldMkLst>
      </pc:sldChg>
      <pc:sldChg chg="del">
        <pc:chgData name="Hongzong Li" userId="9bdc67c7f26cb1a6" providerId="LiveId" clId="{F95DDC15-7572-4088-BD45-4E8C4961A4A4}" dt="2025-01-08T15:51:54.685" v="197" actId="47"/>
        <pc:sldMkLst>
          <pc:docMk/>
          <pc:sldMk cId="3195430702" sldId="519"/>
        </pc:sldMkLst>
      </pc:sldChg>
      <pc:sldChg chg="del">
        <pc:chgData name="Hongzong Li" userId="9bdc67c7f26cb1a6" providerId="LiveId" clId="{F95DDC15-7572-4088-BD45-4E8C4961A4A4}" dt="2025-01-08T15:51:54.685" v="197" actId="47"/>
        <pc:sldMkLst>
          <pc:docMk/>
          <pc:sldMk cId="1189121588" sldId="531"/>
        </pc:sldMkLst>
      </pc:sldChg>
      <pc:sldChg chg="del">
        <pc:chgData name="Hongzong Li" userId="9bdc67c7f26cb1a6" providerId="LiveId" clId="{F95DDC15-7572-4088-BD45-4E8C4961A4A4}" dt="2025-01-08T15:51:54.685" v="197" actId="47"/>
        <pc:sldMkLst>
          <pc:docMk/>
          <pc:sldMk cId="936414254" sldId="540"/>
        </pc:sldMkLst>
      </pc:sldChg>
      <pc:sldChg chg="addSp delSp modSp mod modNotesTx">
        <pc:chgData name="Hongzong Li" userId="9bdc67c7f26cb1a6" providerId="LiveId" clId="{F95DDC15-7572-4088-BD45-4E8C4961A4A4}" dt="2025-01-09T00:22:58.268" v="632" actId="20577"/>
        <pc:sldMkLst>
          <pc:docMk/>
          <pc:sldMk cId="1261810409" sldId="621"/>
        </pc:sldMkLst>
      </pc:sldChg>
      <pc:sldChg chg="modSp mod">
        <pc:chgData name="Hongzong Li" userId="9bdc67c7f26cb1a6" providerId="LiveId" clId="{F95DDC15-7572-4088-BD45-4E8C4961A4A4}" dt="2025-01-08T16:39:09.229" v="436" actId="403"/>
        <pc:sldMkLst>
          <pc:docMk/>
          <pc:sldMk cId="2671058366" sldId="631"/>
        </pc:sldMkLst>
      </pc:sldChg>
      <pc:sldChg chg="del">
        <pc:chgData name="Hongzong Li" userId="9bdc67c7f26cb1a6" providerId="LiveId" clId="{F95DDC15-7572-4088-BD45-4E8C4961A4A4}" dt="2025-01-08T15:51:54.685" v="197" actId="47"/>
        <pc:sldMkLst>
          <pc:docMk/>
          <pc:sldMk cId="368788545" sldId="636"/>
        </pc:sldMkLst>
      </pc:sldChg>
      <pc:sldChg chg="del">
        <pc:chgData name="Hongzong Li" userId="9bdc67c7f26cb1a6" providerId="LiveId" clId="{F95DDC15-7572-4088-BD45-4E8C4961A4A4}" dt="2025-01-08T15:51:54.685" v="197" actId="47"/>
        <pc:sldMkLst>
          <pc:docMk/>
          <pc:sldMk cId="909729142" sldId="637"/>
        </pc:sldMkLst>
      </pc:sldChg>
      <pc:sldChg chg="del">
        <pc:chgData name="Hongzong Li" userId="9bdc67c7f26cb1a6" providerId="LiveId" clId="{F95DDC15-7572-4088-BD45-4E8C4961A4A4}" dt="2025-01-08T15:51:54.685" v="197" actId="47"/>
        <pc:sldMkLst>
          <pc:docMk/>
          <pc:sldMk cId="2614691419" sldId="638"/>
        </pc:sldMkLst>
      </pc:sldChg>
      <pc:sldChg chg="del">
        <pc:chgData name="Hongzong Li" userId="9bdc67c7f26cb1a6" providerId="LiveId" clId="{F95DDC15-7572-4088-BD45-4E8C4961A4A4}" dt="2025-01-08T15:51:54.685" v="197" actId="47"/>
        <pc:sldMkLst>
          <pc:docMk/>
          <pc:sldMk cId="1794781130" sldId="639"/>
        </pc:sldMkLst>
      </pc:sldChg>
      <pc:sldChg chg="del">
        <pc:chgData name="Hongzong Li" userId="9bdc67c7f26cb1a6" providerId="LiveId" clId="{F95DDC15-7572-4088-BD45-4E8C4961A4A4}" dt="2025-01-08T15:51:54.685" v="197" actId="47"/>
        <pc:sldMkLst>
          <pc:docMk/>
          <pc:sldMk cId="3820469915" sldId="640"/>
        </pc:sldMkLst>
      </pc:sldChg>
      <pc:sldChg chg="del">
        <pc:chgData name="Hongzong Li" userId="9bdc67c7f26cb1a6" providerId="LiveId" clId="{F95DDC15-7572-4088-BD45-4E8C4961A4A4}" dt="2025-01-08T15:51:54.685" v="197" actId="47"/>
        <pc:sldMkLst>
          <pc:docMk/>
          <pc:sldMk cId="3618358261" sldId="643"/>
        </pc:sldMkLst>
      </pc:sldChg>
      <pc:sldChg chg="del">
        <pc:chgData name="Hongzong Li" userId="9bdc67c7f26cb1a6" providerId="LiveId" clId="{F95DDC15-7572-4088-BD45-4E8C4961A4A4}" dt="2025-01-08T15:51:54.685" v="197" actId="47"/>
        <pc:sldMkLst>
          <pc:docMk/>
          <pc:sldMk cId="991728368" sldId="644"/>
        </pc:sldMkLst>
      </pc:sldChg>
      <pc:sldChg chg="del">
        <pc:chgData name="Hongzong Li" userId="9bdc67c7f26cb1a6" providerId="LiveId" clId="{F95DDC15-7572-4088-BD45-4E8C4961A4A4}" dt="2025-01-08T15:51:54.685" v="197" actId="47"/>
        <pc:sldMkLst>
          <pc:docMk/>
          <pc:sldMk cId="630200938" sldId="646"/>
        </pc:sldMkLst>
      </pc:sldChg>
      <pc:sldChg chg="del">
        <pc:chgData name="Hongzong Li" userId="9bdc67c7f26cb1a6" providerId="LiveId" clId="{F95DDC15-7572-4088-BD45-4E8C4961A4A4}" dt="2025-01-08T15:51:54.685" v="197" actId="47"/>
        <pc:sldMkLst>
          <pc:docMk/>
          <pc:sldMk cId="3731454665" sldId="647"/>
        </pc:sldMkLst>
      </pc:sldChg>
      <pc:sldChg chg="del">
        <pc:chgData name="Hongzong Li" userId="9bdc67c7f26cb1a6" providerId="LiveId" clId="{F95DDC15-7572-4088-BD45-4E8C4961A4A4}" dt="2025-01-08T15:51:54.685" v="197" actId="47"/>
        <pc:sldMkLst>
          <pc:docMk/>
          <pc:sldMk cId="282552770" sldId="648"/>
        </pc:sldMkLst>
      </pc:sldChg>
      <pc:sldChg chg="del">
        <pc:chgData name="Hongzong Li" userId="9bdc67c7f26cb1a6" providerId="LiveId" clId="{F95DDC15-7572-4088-BD45-4E8C4961A4A4}" dt="2025-01-08T15:51:54.685" v="197" actId="47"/>
        <pc:sldMkLst>
          <pc:docMk/>
          <pc:sldMk cId="1575329477" sldId="649"/>
        </pc:sldMkLst>
      </pc:sldChg>
      <pc:sldChg chg="del">
        <pc:chgData name="Hongzong Li" userId="9bdc67c7f26cb1a6" providerId="LiveId" clId="{F95DDC15-7572-4088-BD45-4E8C4961A4A4}" dt="2025-01-08T15:51:54.685" v="197" actId="47"/>
        <pc:sldMkLst>
          <pc:docMk/>
          <pc:sldMk cId="1352666558" sldId="650"/>
        </pc:sldMkLst>
      </pc:sldChg>
      <pc:sldChg chg="del">
        <pc:chgData name="Hongzong Li" userId="9bdc67c7f26cb1a6" providerId="LiveId" clId="{F95DDC15-7572-4088-BD45-4E8C4961A4A4}" dt="2025-01-08T15:51:54.685" v="197" actId="47"/>
        <pc:sldMkLst>
          <pc:docMk/>
          <pc:sldMk cId="4053856576" sldId="654"/>
        </pc:sldMkLst>
      </pc:sldChg>
      <pc:sldChg chg="del">
        <pc:chgData name="Hongzong Li" userId="9bdc67c7f26cb1a6" providerId="LiveId" clId="{F95DDC15-7572-4088-BD45-4E8C4961A4A4}" dt="2025-01-08T15:51:54.685" v="197" actId="47"/>
        <pc:sldMkLst>
          <pc:docMk/>
          <pc:sldMk cId="4176521030" sldId="657"/>
        </pc:sldMkLst>
      </pc:sldChg>
      <pc:sldChg chg="addSp delSp modSp add mod">
        <pc:chgData name="Hongzong Li" userId="9bdc67c7f26cb1a6" providerId="LiveId" clId="{F95DDC15-7572-4088-BD45-4E8C4961A4A4}" dt="2025-01-08T15:04:11.339" v="58" actId="1076"/>
        <pc:sldMkLst>
          <pc:docMk/>
          <pc:sldMk cId="4150836263" sldId="658"/>
        </pc:sldMkLst>
      </pc:sldChg>
      <pc:sldChg chg="add">
        <pc:chgData name="Hongzong Li" userId="9bdc67c7f26cb1a6" providerId="LiveId" clId="{F95DDC15-7572-4088-BD45-4E8C4961A4A4}" dt="2025-01-08T14:59:11.390" v="30"/>
        <pc:sldMkLst>
          <pc:docMk/>
          <pc:sldMk cId="280363987" sldId="659"/>
        </pc:sldMkLst>
      </pc:sldChg>
      <pc:sldChg chg="addSp delSp modSp add mod">
        <pc:chgData name="Hongzong Li" userId="9bdc67c7f26cb1a6" providerId="LiveId" clId="{F95DDC15-7572-4088-BD45-4E8C4961A4A4}" dt="2025-01-08T15:27:36.280" v="115" actId="1076"/>
        <pc:sldMkLst>
          <pc:docMk/>
          <pc:sldMk cId="1050721172" sldId="660"/>
        </pc:sldMkLst>
      </pc:sldChg>
      <pc:sldChg chg="addSp delSp modSp add mod">
        <pc:chgData name="Hongzong Li" userId="9bdc67c7f26cb1a6" providerId="LiveId" clId="{F95DDC15-7572-4088-BD45-4E8C4961A4A4}" dt="2025-01-08T15:29:15.809" v="137" actId="14100"/>
        <pc:sldMkLst>
          <pc:docMk/>
          <pc:sldMk cId="2824916999" sldId="661"/>
        </pc:sldMkLst>
      </pc:sldChg>
      <pc:sldChg chg="addSp delSp modSp add mod">
        <pc:chgData name="Hongzong Li" userId="9bdc67c7f26cb1a6" providerId="LiveId" clId="{F95DDC15-7572-4088-BD45-4E8C4961A4A4}" dt="2025-01-08T16:53:15.140" v="493" actId="1035"/>
        <pc:sldMkLst>
          <pc:docMk/>
          <pc:sldMk cId="2281915960" sldId="662"/>
        </pc:sldMkLst>
      </pc:sldChg>
      <pc:sldChg chg="addSp delSp modSp add mod">
        <pc:chgData name="Hongzong Li" userId="9bdc67c7f26cb1a6" providerId="LiveId" clId="{F95DDC15-7572-4088-BD45-4E8C4961A4A4}" dt="2025-01-08T17:05:17.487" v="506" actId="14100"/>
        <pc:sldMkLst>
          <pc:docMk/>
          <pc:sldMk cId="3587308140" sldId="663"/>
        </pc:sldMkLst>
      </pc:sldChg>
      <pc:sldChg chg="addSp delSp modSp add mod">
        <pc:chgData name="Hongzong Li" userId="9bdc67c7f26cb1a6" providerId="LiveId" clId="{F95DDC15-7572-4088-BD45-4E8C4961A4A4}" dt="2025-01-08T17:26:05.158" v="587" actId="14100"/>
        <pc:sldMkLst>
          <pc:docMk/>
          <pc:sldMk cId="2709935454" sldId="664"/>
        </pc:sldMkLst>
      </pc:sldChg>
      <pc:sldChg chg="addSp modSp add mod">
        <pc:chgData name="Hongzong Li" userId="9bdc67c7f26cb1a6" providerId="LiveId" clId="{F95DDC15-7572-4088-BD45-4E8C4961A4A4}" dt="2025-01-08T15:43:54.384" v="174" actId="1076"/>
        <pc:sldMkLst>
          <pc:docMk/>
          <pc:sldMk cId="432758778" sldId="665"/>
        </pc:sldMkLst>
      </pc:sldChg>
      <pc:sldChg chg="addSp modSp add mod">
        <pc:chgData name="Hongzong Li" userId="9bdc67c7f26cb1a6" providerId="LiveId" clId="{F95DDC15-7572-4088-BD45-4E8C4961A4A4}" dt="2025-01-08T15:44:42.254" v="182" actId="1076"/>
        <pc:sldMkLst>
          <pc:docMk/>
          <pc:sldMk cId="2752785219" sldId="666"/>
        </pc:sldMkLst>
      </pc:sldChg>
      <pc:sldChg chg="addSp modSp add mod">
        <pc:chgData name="Hongzong Li" userId="9bdc67c7f26cb1a6" providerId="LiveId" clId="{F95DDC15-7572-4088-BD45-4E8C4961A4A4}" dt="2025-01-08T15:45:32.465" v="187" actId="1076"/>
        <pc:sldMkLst>
          <pc:docMk/>
          <pc:sldMk cId="2853329529" sldId="667"/>
        </pc:sldMkLst>
      </pc:sldChg>
      <pc:sldChg chg="addSp modSp add mod">
        <pc:chgData name="Hongzong Li" userId="9bdc67c7f26cb1a6" providerId="LiveId" clId="{F95DDC15-7572-4088-BD45-4E8C4961A4A4}" dt="2025-01-08T15:46:10.121" v="193" actId="14100"/>
        <pc:sldMkLst>
          <pc:docMk/>
          <pc:sldMk cId="2826498682" sldId="668"/>
        </pc:sldMkLst>
      </pc:sldChg>
      <pc:sldChg chg="modSp add mod">
        <pc:chgData name="Hongzong Li" userId="9bdc67c7f26cb1a6" providerId="LiveId" clId="{F95DDC15-7572-4088-BD45-4E8C4961A4A4}" dt="2025-01-08T15:46:27.409" v="196"/>
        <pc:sldMkLst>
          <pc:docMk/>
          <pc:sldMk cId="1898400193" sldId="669"/>
        </pc:sldMkLst>
      </pc:sldChg>
      <pc:sldChg chg="addSp delSp modSp add mod">
        <pc:chgData name="Hongzong Li" userId="9bdc67c7f26cb1a6" providerId="LiveId" clId="{F95DDC15-7572-4088-BD45-4E8C4961A4A4}" dt="2025-01-09T00:28:18.207" v="670" actId="1076"/>
        <pc:sldMkLst>
          <pc:docMk/>
          <pc:sldMk cId="304319722" sldId="670"/>
        </pc:sldMkLst>
      </pc:sldChg>
      <pc:sldChg chg="addSp delSp modSp add mod">
        <pc:chgData name="Hongzong Li" userId="9bdc67c7f26cb1a6" providerId="LiveId" clId="{F95DDC15-7572-4088-BD45-4E8C4961A4A4}" dt="2025-01-09T00:33:09.846" v="693" actId="1076"/>
        <pc:sldMkLst>
          <pc:docMk/>
          <pc:sldMk cId="1817694660" sldId="671"/>
        </pc:sldMkLst>
      </pc:sldChg>
      <pc:sldChg chg="addSp delSp modSp add mod">
        <pc:chgData name="Hongzong Li" userId="9bdc67c7f26cb1a6" providerId="LiveId" clId="{F95DDC15-7572-4088-BD45-4E8C4961A4A4}" dt="2025-01-08T16:34:11.605" v="411" actId="14100"/>
        <pc:sldMkLst>
          <pc:docMk/>
          <pc:sldMk cId="2788587020" sldId="672"/>
        </pc:sldMkLst>
      </pc:sldChg>
      <pc:sldChg chg="addSp delSp modSp add mod">
        <pc:chgData name="Hongzong Li" userId="9bdc67c7f26cb1a6" providerId="LiveId" clId="{F95DDC15-7572-4088-BD45-4E8C4961A4A4}" dt="2025-01-08T16:34:32.878" v="415" actId="14100"/>
        <pc:sldMkLst>
          <pc:docMk/>
          <pc:sldMk cId="256473223" sldId="673"/>
        </pc:sldMkLst>
      </pc:sldChg>
      <pc:sldChg chg="add del">
        <pc:chgData name="Hongzong Li" userId="9bdc67c7f26cb1a6" providerId="LiveId" clId="{F95DDC15-7572-4088-BD45-4E8C4961A4A4}" dt="2025-01-08T16:33:43.397" v="407"/>
        <pc:sldMkLst>
          <pc:docMk/>
          <pc:sldMk cId="2845624257" sldId="673"/>
        </pc:sldMkLst>
      </pc:sldChg>
      <pc:sldChg chg="addSp delSp modSp add mod">
        <pc:chgData name="Hongzong Li" userId="9bdc67c7f26cb1a6" providerId="LiveId" clId="{F95DDC15-7572-4088-BD45-4E8C4961A4A4}" dt="2025-01-08T16:34:59.604" v="420" actId="14100"/>
        <pc:sldMkLst>
          <pc:docMk/>
          <pc:sldMk cId="2424154648" sldId="674"/>
        </pc:sldMkLst>
      </pc:sldChg>
      <pc:sldChg chg="addSp modSp add mod">
        <pc:chgData name="Hongzong Li" userId="9bdc67c7f26cb1a6" providerId="LiveId" clId="{F95DDC15-7572-4088-BD45-4E8C4961A4A4}" dt="2025-01-08T17:08:25.832" v="523" actId="123"/>
        <pc:sldMkLst>
          <pc:docMk/>
          <pc:sldMk cId="3143782611" sldId="675"/>
        </pc:sldMkLst>
      </pc:sldChg>
      <pc:sldChg chg="addSp delSp modSp add mod">
        <pc:chgData name="Hongzong Li" userId="9bdc67c7f26cb1a6" providerId="LiveId" clId="{F95DDC15-7572-4088-BD45-4E8C4961A4A4}" dt="2025-01-08T17:30:13.284" v="603" actId="14100"/>
        <pc:sldMkLst>
          <pc:docMk/>
          <pc:sldMk cId="3043099647" sldId="676"/>
        </pc:sldMkLst>
      </pc:sldChg>
    </pc:docChg>
  </pc:docChgLst>
  <pc:docChgLst>
    <pc:chgData name="Hongzong Li" userId="9bdc67c7f26cb1a6" providerId="LiveId" clId="{3692DABF-9D90-4228-8D3F-2BED0E0F9A8C}"/>
    <pc:docChg chg="delSld modSld">
      <pc:chgData name="Hongzong Li" userId="9bdc67c7f26cb1a6" providerId="LiveId" clId="{3692DABF-9D90-4228-8D3F-2BED0E0F9A8C}" dt="2025-01-15T12:54:42.041" v="2" actId="47"/>
      <pc:docMkLst>
        <pc:docMk/>
      </pc:docMkLst>
      <pc:sldChg chg="delSp">
        <pc:chgData name="Hongzong Li" userId="9bdc67c7f26cb1a6" providerId="LiveId" clId="{3692DABF-9D90-4228-8D3F-2BED0E0F9A8C}" dt="2025-01-15T12:54:37.130" v="1" actId="478"/>
        <pc:sldMkLst>
          <pc:docMk/>
          <pc:sldMk cId="1261810409" sldId="621"/>
        </pc:sldMkLst>
      </pc:sldChg>
      <pc:sldChg chg="del">
        <pc:chgData name="Hongzong Li" userId="9bdc67c7f26cb1a6" providerId="LiveId" clId="{3692DABF-9D90-4228-8D3F-2BED0E0F9A8C}" dt="2025-01-15T12:54:42.041" v="2" actId="47"/>
        <pc:sldMkLst>
          <pc:docMk/>
          <pc:sldMk cId="2671058366" sldId="631"/>
        </pc:sldMkLst>
      </pc:sldChg>
      <pc:sldChg chg="del">
        <pc:chgData name="Hongzong Li" userId="9bdc67c7f26cb1a6" providerId="LiveId" clId="{3692DABF-9D90-4228-8D3F-2BED0E0F9A8C}" dt="2025-01-15T12:54:42.041" v="2" actId="47"/>
        <pc:sldMkLst>
          <pc:docMk/>
          <pc:sldMk cId="4150836263" sldId="658"/>
        </pc:sldMkLst>
      </pc:sldChg>
      <pc:sldChg chg="del">
        <pc:chgData name="Hongzong Li" userId="9bdc67c7f26cb1a6" providerId="LiveId" clId="{3692DABF-9D90-4228-8D3F-2BED0E0F9A8C}" dt="2025-01-15T12:54:42.041" v="2" actId="47"/>
        <pc:sldMkLst>
          <pc:docMk/>
          <pc:sldMk cId="280363987" sldId="659"/>
        </pc:sldMkLst>
      </pc:sldChg>
      <pc:sldChg chg="del">
        <pc:chgData name="Hongzong Li" userId="9bdc67c7f26cb1a6" providerId="LiveId" clId="{3692DABF-9D90-4228-8D3F-2BED0E0F9A8C}" dt="2025-01-15T12:54:42.041" v="2" actId="47"/>
        <pc:sldMkLst>
          <pc:docMk/>
          <pc:sldMk cId="1050721172" sldId="660"/>
        </pc:sldMkLst>
      </pc:sldChg>
      <pc:sldChg chg="del">
        <pc:chgData name="Hongzong Li" userId="9bdc67c7f26cb1a6" providerId="LiveId" clId="{3692DABF-9D90-4228-8D3F-2BED0E0F9A8C}" dt="2025-01-15T12:54:42.041" v="2" actId="47"/>
        <pc:sldMkLst>
          <pc:docMk/>
          <pc:sldMk cId="2824916999" sldId="661"/>
        </pc:sldMkLst>
      </pc:sldChg>
      <pc:sldChg chg="del">
        <pc:chgData name="Hongzong Li" userId="9bdc67c7f26cb1a6" providerId="LiveId" clId="{3692DABF-9D90-4228-8D3F-2BED0E0F9A8C}" dt="2025-01-15T12:54:42.041" v="2" actId="47"/>
        <pc:sldMkLst>
          <pc:docMk/>
          <pc:sldMk cId="2281915960" sldId="662"/>
        </pc:sldMkLst>
      </pc:sldChg>
      <pc:sldChg chg="del">
        <pc:chgData name="Hongzong Li" userId="9bdc67c7f26cb1a6" providerId="LiveId" clId="{3692DABF-9D90-4228-8D3F-2BED0E0F9A8C}" dt="2025-01-15T12:54:42.041" v="2" actId="47"/>
        <pc:sldMkLst>
          <pc:docMk/>
          <pc:sldMk cId="3587308140" sldId="663"/>
        </pc:sldMkLst>
      </pc:sldChg>
      <pc:sldChg chg="del">
        <pc:chgData name="Hongzong Li" userId="9bdc67c7f26cb1a6" providerId="LiveId" clId="{3692DABF-9D90-4228-8D3F-2BED0E0F9A8C}" dt="2025-01-15T12:54:42.041" v="2" actId="47"/>
        <pc:sldMkLst>
          <pc:docMk/>
          <pc:sldMk cId="2709935454" sldId="664"/>
        </pc:sldMkLst>
      </pc:sldChg>
      <pc:sldChg chg="del">
        <pc:chgData name="Hongzong Li" userId="9bdc67c7f26cb1a6" providerId="LiveId" clId="{3692DABF-9D90-4228-8D3F-2BED0E0F9A8C}" dt="2025-01-15T12:54:42.041" v="2" actId="47"/>
        <pc:sldMkLst>
          <pc:docMk/>
          <pc:sldMk cId="432758778" sldId="665"/>
        </pc:sldMkLst>
      </pc:sldChg>
      <pc:sldChg chg="del">
        <pc:chgData name="Hongzong Li" userId="9bdc67c7f26cb1a6" providerId="LiveId" clId="{3692DABF-9D90-4228-8D3F-2BED0E0F9A8C}" dt="2025-01-15T12:54:42.041" v="2" actId="47"/>
        <pc:sldMkLst>
          <pc:docMk/>
          <pc:sldMk cId="2752785219" sldId="666"/>
        </pc:sldMkLst>
      </pc:sldChg>
      <pc:sldChg chg="del">
        <pc:chgData name="Hongzong Li" userId="9bdc67c7f26cb1a6" providerId="LiveId" clId="{3692DABF-9D90-4228-8D3F-2BED0E0F9A8C}" dt="2025-01-15T12:54:42.041" v="2" actId="47"/>
        <pc:sldMkLst>
          <pc:docMk/>
          <pc:sldMk cId="2853329529" sldId="667"/>
        </pc:sldMkLst>
      </pc:sldChg>
      <pc:sldChg chg="del">
        <pc:chgData name="Hongzong Li" userId="9bdc67c7f26cb1a6" providerId="LiveId" clId="{3692DABF-9D90-4228-8D3F-2BED0E0F9A8C}" dt="2025-01-15T12:54:42.041" v="2" actId="47"/>
        <pc:sldMkLst>
          <pc:docMk/>
          <pc:sldMk cId="2826498682" sldId="668"/>
        </pc:sldMkLst>
      </pc:sldChg>
      <pc:sldChg chg="del">
        <pc:chgData name="Hongzong Li" userId="9bdc67c7f26cb1a6" providerId="LiveId" clId="{3692DABF-9D90-4228-8D3F-2BED0E0F9A8C}" dt="2025-01-15T12:54:42.041" v="2" actId="47"/>
        <pc:sldMkLst>
          <pc:docMk/>
          <pc:sldMk cId="1898400193" sldId="669"/>
        </pc:sldMkLst>
      </pc:sldChg>
      <pc:sldChg chg="del">
        <pc:chgData name="Hongzong Li" userId="9bdc67c7f26cb1a6" providerId="LiveId" clId="{3692DABF-9D90-4228-8D3F-2BED0E0F9A8C}" dt="2025-01-15T12:54:42.041" v="2" actId="47"/>
        <pc:sldMkLst>
          <pc:docMk/>
          <pc:sldMk cId="304319722" sldId="670"/>
        </pc:sldMkLst>
      </pc:sldChg>
      <pc:sldChg chg="del">
        <pc:chgData name="Hongzong Li" userId="9bdc67c7f26cb1a6" providerId="LiveId" clId="{3692DABF-9D90-4228-8D3F-2BED0E0F9A8C}" dt="2025-01-15T12:54:42.041" v="2" actId="47"/>
        <pc:sldMkLst>
          <pc:docMk/>
          <pc:sldMk cId="1817694660" sldId="671"/>
        </pc:sldMkLst>
      </pc:sldChg>
      <pc:sldChg chg="del">
        <pc:chgData name="Hongzong Li" userId="9bdc67c7f26cb1a6" providerId="LiveId" clId="{3692DABF-9D90-4228-8D3F-2BED0E0F9A8C}" dt="2025-01-15T12:54:42.041" v="2" actId="47"/>
        <pc:sldMkLst>
          <pc:docMk/>
          <pc:sldMk cId="2788587020" sldId="672"/>
        </pc:sldMkLst>
      </pc:sldChg>
      <pc:sldChg chg="del">
        <pc:chgData name="Hongzong Li" userId="9bdc67c7f26cb1a6" providerId="LiveId" clId="{3692DABF-9D90-4228-8D3F-2BED0E0F9A8C}" dt="2025-01-15T12:54:42.041" v="2" actId="47"/>
        <pc:sldMkLst>
          <pc:docMk/>
          <pc:sldMk cId="256473223" sldId="673"/>
        </pc:sldMkLst>
      </pc:sldChg>
      <pc:sldChg chg="del">
        <pc:chgData name="Hongzong Li" userId="9bdc67c7f26cb1a6" providerId="LiveId" clId="{3692DABF-9D90-4228-8D3F-2BED0E0F9A8C}" dt="2025-01-15T12:54:42.041" v="2" actId="47"/>
        <pc:sldMkLst>
          <pc:docMk/>
          <pc:sldMk cId="2424154648" sldId="674"/>
        </pc:sldMkLst>
      </pc:sldChg>
      <pc:sldChg chg="del">
        <pc:chgData name="Hongzong Li" userId="9bdc67c7f26cb1a6" providerId="LiveId" clId="{3692DABF-9D90-4228-8D3F-2BED0E0F9A8C}" dt="2025-01-15T12:54:42.041" v="2" actId="47"/>
        <pc:sldMkLst>
          <pc:docMk/>
          <pc:sldMk cId="3143782611" sldId="675"/>
        </pc:sldMkLst>
      </pc:sldChg>
      <pc:sldChg chg="del">
        <pc:chgData name="Hongzong Li" userId="9bdc67c7f26cb1a6" providerId="LiveId" clId="{3692DABF-9D90-4228-8D3F-2BED0E0F9A8C}" dt="2025-01-15T12:54:42.041" v="2" actId="47"/>
        <pc:sldMkLst>
          <pc:docMk/>
          <pc:sldMk cId="3043099647" sldId="676"/>
        </pc:sldMkLst>
      </pc:sldChg>
    </pc:docChg>
  </pc:docChgLst>
  <pc:docChgLst>
    <pc:chgData name="Hongzong Li" userId="9bdc67c7f26cb1a6" providerId="LiveId" clId="{B5082C60-0EAC-4490-AA1A-EC124276BD1F}"/>
    <pc:docChg chg="custSel modSld">
      <pc:chgData name="Hongzong Li" userId="9bdc67c7f26cb1a6" providerId="LiveId" clId="{B5082C60-0EAC-4490-AA1A-EC124276BD1F}" dt="2025-02-19T13:44:29.927" v="3"/>
      <pc:docMkLst>
        <pc:docMk/>
      </pc:docMkLst>
      <pc:sldChg chg="addSp delSp modSp mod">
        <pc:chgData name="Hongzong Li" userId="9bdc67c7f26cb1a6" providerId="LiveId" clId="{B5082C60-0EAC-4490-AA1A-EC124276BD1F}" dt="2025-02-19T13:44:29.927" v="3"/>
        <pc:sldMkLst>
          <pc:docMk/>
          <pc:sldMk cId="1615307222" sldId="390"/>
        </pc:sldMkLst>
        <pc:spChg chg="add mod">
          <ac:chgData name="Hongzong Li" userId="9bdc67c7f26cb1a6" providerId="LiveId" clId="{B5082C60-0EAC-4490-AA1A-EC124276BD1F}" dt="2025-02-19T13:44:29.927" v="3"/>
          <ac:spMkLst>
            <pc:docMk/>
            <pc:sldMk cId="1615307222" sldId="390"/>
            <ac:spMk id="5" creationId="{DC8A2D1F-51E7-FF48-5B95-71B41D57C765}"/>
          </ac:spMkLst>
        </pc:spChg>
        <pc:spChg chg="add mod">
          <ac:chgData name="Hongzong Li" userId="9bdc67c7f26cb1a6" providerId="LiveId" clId="{B5082C60-0EAC-4490-AA1A-EC124276BD1F}" dt="2025-02-19T13:44:29.927" v="3"/>
          <ac:spMkLst>
            <pc:docMk/>
            <pc:sldMk cId="1615307222" sldId="390"/>
            <ac:spMk id="6" creationId="{95082B43-8144-4F0A-FDD6-C7D142C5D6FA}"/>
          </ac:spMkLst>
        </pc:spChg>
      </pc:sldChg>
    </pc:docChg>
  </pc:docChgLst>
  <pc:docChgLst>
    <pc:chgData name="LI Hongzong" userId="ac49958b-b655-4fa4-b837-6f946156a7c8" providerId="ADAL" clId="{11824D3B-33E6-456D-A3CF-1609AA7A4499}"/>
    <pc:docChg chg="undo redo custSel addSld modSld sldOrd">
      <pc:chgData name="LI Hongzong" userId="ac49958b-b655-4fa4-b837-6f946156a7c8" providerId="ADAL" clId="{11824D3B-33E6-456D-A3CF-1609AA7A4499}" dt="2024-10-28T12:57:41.082" v="836" actId="1076"/>
      <pc:docMkLst>
        <pc:docMk/>
      </pc:docMkLst>
      <pc:sldChg chg="modSp mod">
        <pc:chgData name="LI Hongzong" userId="ac49958b-b655-4fa4-b837-6f946156a7c8" providerId="ADAL" clId="{11824D3B-33E6-456D-A3CF-1609AA7A4499}" dt="2024-10-28T12:51:33.446" v="737"/>
        <pc:sldMkLst>
          <pc:docMk/>
          <pc:sldMk cId="1615307222" sldId="390"/>
        </pc:sldMkLst>
      </pc:sldChg>
      <pc:sldChg chg="modSp mod">
        <pc:chgData name="LI Hongzong" userId="ac49958b-b655-4fa4-b837-6f946156a7c8" providerId="ADAL" clId="{11824D3B-33E6-456D-A3CF-1609AA7A4499}" dt="2024-10-28T12:56:49.737" v="833" actId="1036"/>
        <pc:sldMkLst>
          <pc:docMk/>
          <pc:sldMk cId="3326953466" sldId="392"/>
        </pc:sldMkLst>
      </pc:sldChg>
      <pc:sldChg chg="addSp delSp modSp mod">
        <pc:chgData name="LI Hongzong" userId="ac49958b-b655-4fa4-b837-6f946156a7c8" providerId="ADAL" clId="{11824D3B-33E6-456D-A3CF-1609AA7A4499}" dt="2024-10-28T12:43:47.440" v="642" actId="20577"/>
        <pc:sldMkLst>
          <pc:docMk/>
          <pc:sldMk cId="2811745174" sldId="487"/>
        </pc:sldMkLst>
      </pc:sldChg>
      <pc:sldChg chg="modSp mod">
        <pc:chgData name="LI Hongzong" userId="ac49958b-b655-4fa4-b837-6f946156a7c8" providerId="ADAL" clId="{11824D3B-33E6-456D-A3CF-1609AA7A4499}" dt="2024-10-28T12:53:30.073" v="758"/>
        <pc:sldMkLst>
          <pc:docMk/>
          <pc:sldMk cId="1847076896" sldId="514"/>
        </pc:sldMkLst>
      </pc:sldChg>
      <pc:sldChg chg="addSp delSp modSp mod ord">
        <pc:chgData name="LI Hongzong" userId="ac49958b-b655-4fa4-b837-6f946156a7c8" providerId="ADAL" clId="{11824D3B-33E6-456D-A3CF-1609AA7A4499}" dt="2024-10-28T12:57:41.082" v="836" actId="1076"/>
        <pc:sldMkLst>
          <pc:docMk/>
          <pc:sldMk cId="909729142" sldId="637"/>
        </pc:sldMkLst>
      </pc:sldChg>
      <pc:sldChg chg="addSp delSp modSp mod">
        <pc:chgData name="LI Hongzong" userId="ac49958b-b655-4fa4-b837-6f946156a7c8" providerId="ADAL" clId="{11824D3B-33E6-456D-A3CF-1609AA7A4499}" dt="2024-10-28T12:55:16.548" v="768" actId="947"/>
        <pc:sldMkLst>
          <pc:docMk/>
          <pc:sldMk cId="3820469915" sldId="640"/>
        </pc:sldMkLst>
      </pc:sldChg>
      <pc:sldChg chg="modSp add mod">
        <pc:chgData name="LI Hongzong" userId="ac49958b-b655-4fa4-b837-6f946156a7c8" providerId="ADAL" clId="{11824D3B-33E6-456D-A3CF-1609AA7A4499}" dt="2024-10-28T12:54:14.907" v="761" actId="2711"/>
        <pc:sldMkLst>
          <pc:docMk/>
          <pc:sldMk cId="2354319547" sldId="642"/>
        </pc:sldMkLst>
      </pc:sldChg>
    </pc:docChg>
  </pc:docChgLst>
  <pc:docChgLst>
    <pc:chgData name="LI Hongzong" userId="ac49958b-b655-4fa4-b837-6f946156a7c8" providerId="ADAL" clId="{DE75A02E-0D7A-4F0F-8C61-7474C9E7CD4C}"/>
    <pc:docChg chg="undo custSel addSld delSld modSld sldOrd">
      <pc:chgData name="LI Hongzong" userId="ac49958b-b655-4fa4-b837-6f946156a7c8" providerId="ADAL" clId="{DE75A02E-0D7A-4F0F-8C61-7474C9E7CD4C}" dt="2024-08-28T06:18:38.966" v="915" actId="6549"/>
      <pc:docMkLst>
        <pc:docMk/>
      </pc:docMkLst>
      <pc:sldChg chg="del">
        <pc:chgData name="LI Hongzong" userId="ac49958b-b655-4fa4-b837-6f946156a7c8" providerId="ADAL" clId="{DE75A02E-0D7A-4F0F-8C61-7474C9E7CD4C}" dt="2024-08-27T13:09:55.424" v="433" actId="47"/>
        <pc:sldMkLst>
          <pc:docMk/>
          <pc:sldMk cId="1622074852" sldId="424"/>
        </pc:sldMkLst>
      </pc:sldChg>
      <pc:sldChg chg="del">
        <pc:chgData name="LI Hongzong" userId="ac49958b-b655-4fa4-b837-6f946156a7c8" providerId="ADAL" clId="{DE75A02E-0D7A-4F0F-8C61-7474C9E7CD4C}" dt="2024-08-27T13:09:55.424" v="433" actId="47"/>
        <pc:sldMkLst>
          <pc:docMk/>
          <pc:sldMk cId="2293026267" sldId="426"/>
        </pc:sldMkLst>
      </pc:sldChg>
      <pc:sldChg chg="del">
        <pc:chgData name="LI Hongzong" userId="ac49958b-b655-4fa4-b837-6f946156a7c8" providerId="ADAL" clId="{DE75A02E-0D7A-4F0F-8C61-7474C9E7CD4C}" dt="2024-08-27T13:09:55.424" v="433" actId="47"/>
        <pc:sldMkLst>
          <pc:docMk/>
          <pc:sldMk cId="3370124366" sldId="427"/>
        </pc:sldMkLst>
      </pc:sldChg>
      <pc:sldChg chg="del">
        <pc:chgData name="LI Hongzong" userId="ac49958b-b655-4fa4-b837-6f946156a7c8" providerId="ADAL" clId="{DE75A02E-0D7A-4F0F-8C61-7474C9E7CD4C}" dt="2024-08-27T13:09:55.424" v="433" actId="47"/>
        <pc:sldMkLst>
          <pc:docMk/>
          <pc:sldMk cId="720648259" sldId="472"/>
        </pc:sldMkLst>
      </pc:sldChg>
      <pc:sldChg chg="delSp modSp mod">
        <pc:chgData name="LI Hongzong" userId="ac49958b-b655-4fa4-b837-6f946156a7c8" providerId="ADAL" clId="{DE75A02E-0D7A-4F0F-8C61-7474C9E7CD4C}" dt="2024-08-27T14:26:15.944" v="887" actId="6549"/>
        <pc:sldMkLst>
          <pc:docMk/>
          <pc:sldMk cId="2811745174" sldId="487"/>
        </pc:sldMkLst>
      </pc:sldChg>
      <pc:sldChg chg="del">
        <pc:chgData name="LI Hongzong" userId="ac49958b-b655-4fa4-b837-6f946156a7c8" providerId="ADAL" clId="{DE75A02E-0D7A-4F0F-8C61-7474C9E7CD4C}" dt="2024-08-27T13:11:18.609" v="445" actId="47"/>
        <pc:sldMkLst>
          <pc:docMk/>
          <pc:sldMk cId="102603270" sldId="488"/>
        </pc:sldMkLst>
      </pc:sldChg>
      <pc:sldChg chg="del">
        <pc:chgData name="LI Hongzong" userId="ac49958b-b655-4fa4-b837-6f946156a7c8" providerId="ADAL" clId="{DE75A02E-0D7A-4F0F-8C61-7474C9E7CD4C}" dt="2024-08-27T13:11:18.609" v="445" actId="47"/>
        <pc:sldMkLst>
          <pc:docMk/>
          <pc:sldMk cId="202371462" sldId="491"/>
        </pc:sldMkLst>
      </pc:sldChg>
      <pc:sldChg chg="del">
        <pc:chgData name="LI Hongzong" userId="ac49958b-b655-4fa4-b837-6f946156a7c8" providerId="ADAL" clId="{DE75A02E-0D7A-4F0F-8C61-7474C9E7CD4C}" dt="2024-08-27T13:09:55.424" v="433" actId="47"/>
        <pc:sldMkLst>
          <pc:docMk/>
          <pc:sldMk cId="1752405181" sldId="496"/>
        </pc:sldMkLst>
      </pc:sldChg>
      <pc:sldChg chg="del">
        <pc:chgData name="LI Hongzong" userId="ac49958b-b655-4fa4-b837-6f946156a7c8" providerId="ADAL" clId="{DE75A02E-0D7A-4F0F-8C61-7474C9E7CD4C}" dt="2024-08-27T13:09:55.424" v="433" actId="47"/>
        <pc:sldMkLst>
          <pc:docMk/>
          <pc:sldMk cId="2845975111" sldId="497"/>
        </pc:sldMkLst>
      </pc:sldChg>
      <pc:sldChg chg="del">
        <pc:chgData name="LI Hongzong" userId="ac49958b-b655-4fa4-b837-6f946156a7c8" providerId="ADAL" clId="{DE75A02E-0D7A-4F0F-8C61-7474C9E7CD4C}" dt="2024-08-27T13:09:55.424" v="433" actId="47"/>
        <pc:sldMkLst>
          <pc:docMk/>
          <pc:sldMk cId="796727664" sldId="498"/>
        </pc:sldMkLst>
      </pc:sldChg>
      <pc:sldChg chg="del">
        <pc:chgData name="LI Hongzong" userId="ac49958b-b655-4fa4-b837-6f946156a7c8" providerId="ADAL" clId="{DE75A02E-0D7A-4F0F-8C61-7474C9E7CD4C}" dt="2024-08-27T13:09:55.424" v="433" actId="47"/>
        <pc:sldMkLst>
          <pc:docMk/>
          <pc:sldMk cId="30619265" sldId="499"/>
        </pc:sldMkLst>
      </pc:sldChg>
      <pc:sldChg chg="del">
        <pc:chgData name="LI Hongzong" userId="ac49958b-b655-4fa4-b837-6f946156a7c8" providerId="ADAL" clId="{DE75A02E-0D7A-4F0F-8C61-7474C9E7CD4C}" dt="2024-08-27T13:09:55.424" v="433" actId="47"/>
        <pc:sldMkLst>
          <pc:docMk/>
          <pc:sldMk cId="2369451619" sldId="500"/>
        </pc:sldMkLst>
      </pc:sldChg>
      <pc:sldChg chg="del">
        <pc:chgData name="LI Hongzong" userId="ac49958b-b655-4fa4-b837-6f946156a7c8" providerId="ADAL" clId="{DE75A02E-0D7A-4F0F-8C61-7474C9E7CD4C}" dt="2024-08-27T13:09:55.424" v="433" actId="47"/>
        <pc:sldMkLst>
          <pc:docMk/>
          <pc:sldMk cId="3667704221" sldId="501"/>
        </pc:sldMkLst>
      </pc:sldChg>
      <pc:sldChg chg="del">
        <pc:chgData name="LI Hongzong" userId="ac49958b-b655-4fa4-b837-6f946156a7c8" providerId="ADAL" clId="{DE75A02E-0D7A-4F0F-8C61-7474C9E7CD4C}" dt="2024-08-27T13:09:55.424" v="433" actId="47"/>
        <pc:sldMkLst>
          <pc:docMk/>
          <pc:sldMk cId="4222242206" sldId="502"/>
        </pc:sldMkLst>
      </pc:sldChg>
      <pc:sldChg chg="del">
        <pc:chgData name="LI Hongzong" userId="ac49958b-b655-4fa4-b837-6f946156a7c8" providerId="ADAL" clId="{DE75A02E-0D7A-4F0F-8C61-7474C9E7CD4C}" dt="2024-08-27T13:09:55.424" v="433" actId="47"/>
        <pc:sldMkLst>
          <pc:docMk/>
          <pc:sldMk cId="1065434339" sldId="503"/>
        </pc:sldMkLst>
      </pc:sldChg>
      <pc:sldChg chg="del">
        <pc:chgData name="LI Hongzong" userId="ac49958b-b655-4fa4-b837-6f946156a7c8" providerId="ADAL" clId="{DE75A02E-0D7A-4F0F-8C61-7474C9E7CD4C}" dt="2024-08-27T13:09:55.424" v="433" actId="47"/>
        <pc:sldMkLst>
          <pc:docMk/>
          <pc:sldMk cId="4094151586" sldId="504"/>
        </pc:sldMkLst>
      </pc:sldChg>
      <pc:sldChg chg="del">
        <pc:chgData name="LI Hongzong" userId="ac49958b-b655-4fa4-b837-6f946156a7c8" providerId="ADAL" clId="{DE75A02E-0D7A-4F0F-8C61-7474C9E7CD4C}" dt="2024-08-27T13:09:55.424" v="433" actId="47"/>
        <pc:sldMkLst>
          <pc:docMk/>
          <pc:sldMk cId="774677346" sldId="505"/>
        </pc:sldMkLst>
      </pc:sldChg>
      <pc:sldChg chg="del">
        <pc:chgData name="LI Hongzong" userId="ac49958b-b655-4fa4-b837-6f946156a7c8" providerId="ADAL" clId="{DE75A02E-0D7A-4F0F-8C61-7474C9E7CD4C}" dt="2024-08-27T13:09:55.424" v="433" actId="47"/>
        <pc:sldMkLst>
          <pc:docMk/>
          <pc:sldMk cId="541110708" sldId="506"/>
        </pc:sldMkLst>
      </pc:sldChg>
      <pc:sldChg chg="del">
        <pc:chgData name="LI Hongzong" userId="ac49958b-b655-4fa4-b837-6f946156a7c8" providerId="ADAL" clId="{DE75A02E-0D7A-4F0F-8C61-7474C9E7CD4C}" dt="2024-08-27T13:09:55.424" v="433" actId="47"/>
        <pc:sldMkLst>
          <pc:docMk/>
          <pc:sldMk cId="2437703638" sldId="507"/>
        </pc:sldMkLst>
      </pc:sldChg>
      <pc:sldChg chg="del">
        <pc:chgData name="LI Hongzong" userId="ac49958b-b655-4fa4-b837-6f946156a7c8" providerId="ADAL" clId="{DE75A02E-0D7A-4F0F-8C61-7474C9E7CD4C}" dt="2024-08-27T13:09:55.424" v="433" actId="47"/>
        <pc:sldMkLst>
          <pc:docMk/>
          <pc:sldMk cId="1337362241" sldId="508"/>
        </pc:sldMkLst>
      </pc:sldChg>
      <pc:sldChg chg="del">
        <pc:chgData name="LI Hongzong" userId="ac49958b-b655-4fa4-b837-6f946156a7c8" providerId="ADAL" clId="{DE75A02E-0D7A-4F0F-8C61-7474C9E7CD4C}" dt="2024-08-27T13:09:55.424" v="433" actId="47"/>
        <pc:sldMkLst>
          <pc:docMk/>
          <pc:sldMk cId="898425003" sldId="509"/>
        </pc:sldMkLst>
      </pc:sldChg>
      <pc:sldChg chg="del">
        <pc:chgData name="LI Hongzong" userId="ac49958b-b655-4fa4-b837-6f946156a7c8" providerId="ADAL" clId="{DE75A02E-0D7A-4F0F-8C61-7474C9E7CD4C}" dt="2024-08-27T13:09:55.424" v="433" actId="47"/>
        <pc:sldMkLst>
          <pc:docMk/>
          <pc:sldMk cId="3874427421" sldId="510"/>
        </pc:sldMkLst>
      </pc:sldChg>
      <pc:sldChg chg="del">
        <pc:chgData name="LI Hongzong" userId="ac49958b-b655-4fa4-b837-6f946156a7c8" providerId="ADAL" clId="{DE75A02E-0D7A-4F0F-8C61-7474C9E7CD4C}" dt="2024-08-27T13:09:55.424" v="433" actId="47"/>
        <pc:sldMkLst>
          <pc:docMk/>
          <pc:sldMk cId="3174073477" sldId="511"/>
        </pc:sldMkLst>
      </pc:sldChg>
      <pc:sldChg chg="del">
        <pc:chgData name="LI Hongzong" userId="ac49958b-b655-4fa4-b837-6f946156a7c8" providerId="ADAL" clId="{DE75A02E-0D7A-4F0F-8C61-7474C9E7CD4C}" dt="2024-08-26T14:17:02.793" v="430" actId="47"/>
        <pc:sldMkLst>
          <pc:docMk/>
          <pc:sldMk cId="3704641364" sldId="512"/>
        </pc:sldMkLst>
      </pc:sldChg>
      <pc:sldChg chg="del">
        <pc:chgData name="LI Hongzong" userId="ac49958b-b655-4fa4-b837-6f946156a7c8" providerId="ADAL" clId="{DE75A02E-0D7A-4F0F-8C61-7474C9E7CD4C}" dt="2024-08-27T13:09:55.424" v="433" actId="47"/>
        <pc:sldMkLst>
          <pc:docMk/>
          <pc:sldMk cId="1562923318" sldId="513"/>
        </pc:sldMkLst>
      </pc:sldChg>
      <pc:sldChg chg="addSp delSp modSp mod">
        <pc:chgData name="LI Hongzong" userId="ac49958b-b655-4fa4-b837-6f946156a7c8" providerId="ADAL" clId="{DE75A02E-0D7A-4F0F-8C61-7474C9E7CD4C}" dt="2024-08-26T13:21:25.672" v="206" actId="1036"/>
        <pc:sldMkLst>
          <pc:docMk/>
          <pc:sldMk cId="1847076896" sldId="514"/>
        </pc:sldMkLst>
      </pc:sldChg>
      <pc:sldChg chg="del">
        <pc:chgData name="LI Hongzong" userId="ac49958b-b655-4fa4-b837-6f946156a7c8" providerId="ADAL" clId="{DE75A02E-0D7A-4F0F-8C61-7474C9E7CD4C}" dt="2024-08-27T13:09:55.424" v="433" actId="47"/>
        <pc:sldMkLst>
          <pc:docMk/>
          <pc:sldMk cId="1688353813" sldId="515"/>
        </pc:sldMkLst>
      </pc:sldChg>
      <pc:sldChg chg="addSp delSp modSp del mod">
        <pc:chgData name="LI Hongzong" userId="ac49958b-b655-4fa4-b837-6f946156a7c8" providerId="ADAL" clId="{DE75A02E-0D7A-4F0F-8C61-7474C9E7CD4C}" dt="2024-08-27T13:09:55.424" v="433" actId="47"/>
        <pc:sldMkLst>
          <pc:docMk/>
          <pc:sldMk cId="3321173846" sldId="516"/>
        </pc:sldMkLst>
      </pc:sldChg>
      <pc:sldChg chg="del">
        <pc:chgData name="LI Hongzong" userId="ac49958b-b655-4fa4-b837-6f946156a7c8" providerId="ADAL" clId="{DE75A02E-0D7A-4F0F-8C61-7474C9E7CD4C}" dt="2024-08-26T14:13:26.405" v="403" actId="47"/>
        <pc:sldMkLst>
          <pc:docMk/>
          <pc:sldMk cId="2907889574" sldId="517"/>
        </pc:sldMkLst>
      </pc:sldChg>
      <pc:sldChg chg="del">
        <pc:chgData name="LI Hongzong" userId="ac49958b-b655-4fa4-b837-6f946156a7c8" providerId="ADAL" clId="{DE75A02E-0D7A-4F0F-8C61-7474C9E7CD4C}" dt="2024-08-27T13:09:55.424" v="433" actId="47"/>
        <pc:sldMkLst>
          <pc:docMk/>
          <pc:sldMk cId="3320331165" sldId="518"/>
        </pc:sldMkLst>
      </pc:sldChg>
      <pc:sldChg chg="addSp delSp modSp del">
        <pc:chgData name="LI Hongzong" userId="ac49958b-b655-4fa4-b837-6f946156a7c8" providerId="ADAL" clId="{DE75A02E-0D7A-4F0F-8C61-7474C9E7CD4C}" dt="2024-08-27T13:09:55.424" v="433" actId="47"/>
        <pc:sldMkLst>
          <pc:docMk/>
          <pc:sldMk cId="3195430702" sldId="519"/>
        </pc:sldMkLst>
      </pc:sldChg>
      <pc:sldChg chg="del">
        <pc:chgData name="LI Hongzong" userId="ac49958b-b655-4fa4-b837-6f946156a7c8" providerId="ADAL" clId="{DE75A02E-0D7A-4F0F-8C61-7474C9E7CD4C}" dt="2024-08-27T13:09:55.424" v="433" actId="47"/>
        <pc:sldMkLst>
          <pc:docMk/>
          <pc:sldMk cId="1173255395" sldId="520"/>
        </pc:sldMkLst>
      </pc:sldChg>
      <pc:sldChg chg="del">
        <pc:chgData name="LI Hongzong" userId="ac49958b-b655-4fa4-b837-6f946156a7c8" providerId="ADAL" clId="{DE75A02E-0D7A-4F0F-8C61-7474C9E7CD4C}" dt="2024-08-27T13:09:55.424" v="433" actId="47"/>
        <pc:sldMkLst>
          <pc:docMk/>
          <pc:sldMk cId="392598842" sldId="521"/>
        </pc:sldMkLst>
      </pc:sldChg>
      <pc:sldChg chg="del">
        <pc:chgData name="LI Hongzong" userId="ac49958b-b655-4fa4-b837-6f946156a7c8" providerId="ADAL" clId="{DE75A02E-0D7A-4F0F-8C61-7474C9E7CD4C}" dt="2024-08-27T13:09:55.424" v="433" actId="47"/>
        <pc:sldMkLst>
          <pc:docMk/>
          <pc:sldMk cId="3864420287" sldId="522"/>
        </pc:sldMkLst>
      </pc:sldChg>
      <pc:sldChg chg="del">
        <pc:chgData name="LI Hongzong" userId="ac49958b-b655-4fa4-b837-6f946156a7c8" providerId="ADAL" clId="{DE75A02E-0D7A-4F0F-8C61-7474C9E7CD4C}" dt="2024-08-27T13:09:55.424" v="433" actId="47"/>
        <pc:sldMkLst>
          <pc:docMk/>
          <pc:sldMk cId="2727889837" sldId="523"/>
        </pc:sldMkLst>
      </pc:sldChg>
      <pc:sldChg chg="del">
        <pc:chgData name="LI Hongzong" userId="ac49958b-b655-4fa4-b837-6f946156a7c8" providerId="ADAL" clId="{DE75A02E-0D7A-4F0F-8C61-7474C9E7CD4C}" dt="2024-08-27T13:09:55.424" v="433" actId="47"/>
        <pc:sldMkLst>
          <pc:docMk/>
          <pc:sldMk cId="1707913042" sldId="524"/>
        </pc:sldMkLst>
      </pc:sldChg>
      <pc:sldChg chg="del">
        <pc:chgData name="LI Hongzong" userId="ac49958b-b655-4fa4-b837-6f946156a7c8" providerId="ADAL" clId="{DE75A02E-0D7A-4F0F-8C61-7474C9E7CD4C}" dt="2024-08-27T13:09:55.424" v="433" actId="47"/>
        <pc:sldMkLst>
          <pc:docMk/>
          <pc:sldMk cId="209594736" sldId="525"/>
        </pc:sldMkLst>
      </pc:sldChg>
      <pc:sldChg chg="del">
        <pc:chgData name="LI Hongzong" userId="ac49958b-b655-4fa4-b837-6f946156a7c8" providerId="ADAL" clId="{DE75A02E-0D7A-4F0F-8C61-7474C9E7CD4C}" dt="2024-08-27T13:09:55.424" v="433" actId="47"/>
        <pc:sldMkLst>
          <pc:docMk/>
          <pc:sldMk cId="2329232929" sldId="526"/>
        </pc:sldMkLst>
      </pc:sldChg>
      <pc:sldChg chg="del">
        <pc:chgData name="LI Hongzong" userId="ac49958b-b655-4fa4-b837-6f946156a7c8" providerId="ADAL" clId="{DE75A02E-0D7A-4F0F-8C61-7474C9E7CD4C}" dt="2024-08-27T13:09:55.424" v="433" actId="47"/>
        <pc:sldMkLst>
          <pc:docMk/>
          <pc:sldMk cId="788996461" sldId="527"/>
        </pc:sldMkLst>
      </pc:sldChg>
      <pc:sldChg chg="del">
        <pc:chgData name="LI Hongzong" userId="ac49958b-b655-4fa4-b837-6f946156a7c8" providerId="ADAL" clId="{DE75A02E-0D7A-4F0F-8C61-7474C9E7CD4C}" dt="2024-08-27T13:09:55.424" v="433" actId="47"/>
        <pc:sldMkLst>
          <pc:docMk/>
          <pc:sldMk cId="4228785174" sldId="528"/>
        </pc:sldMkLst>
      </pc:sldChg>
      <pc:sldChg chg="del">
        <pc:chgData name="LI Hongzong" userId="ac49958b-b655-4fa4-b837-6f946156a7c8" providerId="ADAL" clId="{DE75A02E-0D7A-4F0F-8C61-7474C9E7CD4C}" dt="2024-08-27T13:09:55.424" v="433" actId="47"/>
        <pc:sldMkLst>
          <pc:docMk/>
          <pc:sldMk cId="2914466725" sldId="529"/>
        </pc:sldMkLst>
      </pc:sldChg>
      <pc:sldChg chg="del">
        <pc:chgData name="LI Hongzong" userId="ac49958b-b655-4fa4-b837-6f946156a7c8" providerId="ADAL" clId="{DE75A02E-0D7A-4F0F-8C61-7474C9E7CD4C}" dt="2024-08-27T13:09:55.424" v="433" actId="47"/>
        <pc:sldMkLst>
          <pc:docMk/>
          <pc:sldMk cId="899434186" sldId="530"/>
        </pc:sldMkLst>
      </pc:sldChg>
      <pc:sldChg chg="modSp mod">
        <pc:chgData name="LI Hongzong" userId="ac49958b-b655-4fa4-b837-6f946156a7c8" providerId="ADAL" clId="{DE75A02E-0D7A-4F0F-8C61-7474C9E7CD4C}" dt="2024-08-27T13:19:16.854" v="575" actId="20577"/>
        <pc:sldMkLst>
          <pc:docMk/>
          <pc:sldMk cId="1189121588" sldId="531"/>
        </pc:sldMkLst>
      </pc:sldChg>
      <pc:sldChg chg="del">
        <pc:chgData name="LI Hongzong" userId="ac49958b-b655-4fa4-b837-6f946156a7c8" providerId="ADAL" clId="{DE75A02E-0D7A-4F0F-8C61-7474C9E7CD4C}" dt="2024-08-27T13:09:55.424" v="433" actId="47"/>
        <pc:sldMkLst>
          <pc:docMk/>
          <pc:sldMk cId="2300423232" sldId="532"/>
        </pc:sldMkLst>
      </pc:sldChg>
      <pc:sldChg chg="del">
        <pc:chgData name="LI Hongzong" userId="ac49958b-b655-4fa4-b837-6f946156a7c8" providerId="ADAL" clId="{DE75A02E-0D7A-4F0F-8C61-7474C9E7CD4C}" dt="2024-08-27T13:09:55.424" v="433" actId="47"/>
        <pc:sldMkLst>
          <pc:docMk/>
          <pc:sldMk cId="2463335583" sldId="533"/>
        </pc:sldMkLst>
      </pc:sldChg>
      <pc:sldChg chg="del">
        <pc:chgData name="LI Hongzong" userId="ac49958b-b655-4fa4-b837-6f946156a7c8" providerId="ADAL" clId="{DE75A02E-0D7A-4F0F-8C61-7474C9E7CD4C}" dt="2024-08-27T13:09:55.424" v="433" actId="47"/>
        <pc:sldMkLst>
          <pc:docMk/>
          <pc:sldMk cId="3816444585" sldId="534"/>
        </pc:sldMkLst>
      </pc:sldChg>
      <pc:sldChg chg="del">
        <pc:chgData name="LI Hongzong" userId="ac49958b-b655-4fa4-b837-6f946156a7c8" providerId="ADAL" clId="{DE75A02E-0D7A-4F0F-8C61-7474C9E7CD4C}" dt="2024-08-27T13:09:55.424" v="433" actId="47"/>
        <pc:sldMkLst>
          <pc:docMk/>
          <pc:sldMk cId="1645479320" sldId="535"/>
        </pc:sldMkLst>
      </pc:sldChg>
      <pc:sldChg chg="del">
        <pc:chgData name="LI Hongzong" userId="ac49958b-b655-4fa4-b837-6f946156a7c8" providerId="ADAL" clId="{DE75A02E-0D7A-4F0F-8C61-7474C9E7CD4C}" dt="2024-08-27T13:09:55.424" v="433" actId="47"/>
        <pc:sldMkLst>
          <pc:docMk/>
          <pc:sldMk cId="290655204" sldId="536"/>
        </pc:sldMkLst>
      </pc:sldChg>
      <pc:sldChg chg="del">
        <pc:chgData name="LI Hongzong" userId="ac49958b-b655-4fa4-b837-6f946156a7c8" providerId="ADAL" clId="{DE75A02E-0D7A-4F0F-8C61-7474C9E7CD4C}" dt="2024-08-27T13:09:55.424" v="433" actId="47"/>
        <pc:sldMkLst>
          <pc:docMk/>
          <pc:sldMk cId="2790228409" sldId="537"/>
        </pc:sldMkLst>
      </pc:sldChg>
      <pc:sldChg chg="del">
        <pc:chgData name="LI Hongzong" userId="ac49958b-b655-4fa4-b837-6f946156a7c8" providerId="ADAL" clId="{DE75A02E-0D7A-4F0F-8C61-7474C9E7CD4C}" dt="2024-08-27T13:09:55.424" v="433" actId="47"/>
        <pc:sldMkLst>
          <pc:docMk/>
          <pc:sldMk cId="1993938528" sldId="538"/>
        </pc:sldMkLst>
      </pc:sldChg>
      <pc:sldChg chg="del">
        <pc:chgData name="LI Hongzong" userId="ac49958b-b655-4fa4-b837-6f946156a7c8" providerId="ADAL" clId="{DE75A02E-0D7A-4F0F-8C61-7474C9E7CD4C}" dt="2024-08-27T13:09:55.424" v="433" actId="47"/>
        <pc:sldMkLst>
          <pc:docMk/>
          <pc:sldMk cId="2751694771" sldId="539"/>
        </pc:sldMkLst>
      </pc:sldChg>
      <pc:sldChg chg="del">
        <pc:chgData name="LI Hongzong" userId="ac49958b-b655-4fa4-b837-6f946156a7c8" providerId="ADAL" clId="{DE75A02E-0D7A-4F0F-8C61-7474C9E7CD4C}" dt="2024-08-27T13:09:55.424" v="433" actId="47"/>
        <pc:sldMkLst>
          <pc:docMk/>
          <pc:sldMk cId="936414254" sldId="540"/>
        </pc:sldMkLst>
      </pc:sldChg>
      <pc:sldChg chg="del">
        <pc:chgData name="LI Hongzong" userId="ac49958b-b655-4fa4-b837-6f946156a7c8" providerId="ADAL" clId="{DE75A02E-0D7A-4F0F-8C61-7474C9E7CD4C}" dt="2024-08-27T13:09:55.424" v="433" actId="47"/>
        <pc:sldMkLst>
          <pc:docMk/>
          <pc:sldMk cId="2354763359" sldId="541"/>
        </pc:sldMkLst>
      </pc:sldChg>
      <pc:sldChg chg="del">
        <pc:chgData name="LI Hongzong" userId="ac49958b-b655-4fa4-b837-6f946156a7c8" providerId="ADAL" clId="{DE75A02E-0D7A-4F0F-8C61-7474C9E7CD4C}" dt="2024-08-27T13:09:55.424" v="433" actId="47"/>
        <pc:sldMkLst>
          <pc:docMk/>
          <pc:sldMk cId="1988160755" sldId="542"/>
        </pc:sldMkLst>
      </pc:sldChg>
      <pc:sldChg chg="del">
        <pc:chgData name="LI Hongzong" userId="ac49958b-b655-4fa4-b837-6f946156a7c8" providerId="ADAL" clId="{DE75A02E-0D7A-4F0F-8C61-7474C9E7CD4C}" dt="2024-08-27T13:09:55.424" v="433" actId="47"/>
        <pc:sldMkLst>
          <pc:docMk/>
          <pc:sldMk cId="2207397264" sldId="543"/>
        </pc:sldMkLst>
      </pc:sldChg>
      <pc:sldChg chg="del">
        <pc:chgData name="LI Hongzong" userId="ac49958b-b655-4fa4-b837-6f946156a7c8" providerId="ADAL" clId="{DE75A02E-0D7A-4F0F-8C61-7474C9E7CD4C}" dt="2024-08-27T13:09:55.424" v="433" actId="47"/>
        <pc:sldMkLst>
          <pc:docMk/>
          <pc:sldMk cId="806529866" sldId="544"/>
        </pc:sldMkLst>
      </pc:sldChg>
      <pc:sldChg chg="del">
        <pc:chgData name="LI Hongzong" userId="ac49958b-b655-4fa4-b837-6f946156a7c8" providerId="ADAL" clId="{DE75A02E-0D7A-4F0F-8C61-7474C9E7CD4C}" dt="2024-08-27T13:09:55.424" v="433" actId="47"/>
        <pc:sldMkLst>
          <pc:docMk/>
          <pc:sldMk cId="3909638971" sldId="545"/>
        </pc:sldMkLst>
      </pc:sldChg>
      <pc:sldChg chg="del">
        <pc:chgData name="LI Hongzong" userId="ac49958b-b655-4fa4-b837-6f946156a7c8" providerId="ADAL" clId="{DE75A02E-0D7A-4F0F-8C61-7474C9E7CD4C}" dt="2024-08-27T13:09:55.424" v="433" actId="47"/>
        <pc:sldMkLst>
          <pc:docMk/>
          <pc:sldMk cId="2198664435" sldId="546"/>
        </pc:sldMkLst>
      </pc:sldChg>
      <pc:sldChg chg="del">
        <pc:chgData name="LI Hongzong" userId="ac49958b-b655-4fa4-b837-6f946156a7c8" providerId="ADAL" clId="{DE75A02E-0D7A-4F0F-8C61-7474C9E7CD4C}" dt="2024-08-27T13:09:55.424" v="433" actId="47"/>
        <pc:sldMkLst>
          <pc:docMk/>
          <pc:sldMk cId="117524543" sldId="547"/>
        </pc:sldMkLst>
      </pc:sldChg>
      <pc:sldChg chg="del">
        <pc:chgData name="LI Hongzong" userId="ac49958b-b655-4fa4-b837-6f946156a7c8" providerId="ADAL" clId="{DE75A02E-0D7A-4F0F-8C61-7474C9E7CD4C}" dt="2024-08-27T13:09:55.424" v="433" actId="47"/>
        <pc:sldMkLst>
          <pc:docMk/>
          <pc:sldMk cId="2354201810" sldId="548"/>
        </pc:sldMkLst>
      </pc:sldChg>
      <pc:sldChg chg="modSp add del mod">
        <pc:chgData name="LI Hongzong" userId="ac49958b-b655-4fa4-b837-6f946156a7c8" providerId="ADAL" clId="{DE75A02E-0D7A-4F0F-8C61-7474C9E7CD4C}" dt="2024-08-27T13:09:55.424" v="433" actId="47"/>
        <pc:sldMkLst>
          <pc:docMk/>
          <pc:sldMk cId="1014512170" sldId="549"/>
        </pc:sldMkLst>
      </pc:sldChg>
      <pc:sldChg chg="addSp delSp modSp add mod">
        <pc:chgData name="LI Hongzong" userId="ac49958b-b655-4fa4-b837-6f946156a7c8" providerId="ADAL" clId="{DE75A02E-0D7A-4F0F-8C61-7474C9E7CD4C}" dt="2024-08-26T13:50:00.327" v="384" actId="115"/>
        <pc:sldMkLst>
          <pc:docMk/>
          <pc:sldMk cId="212550681" sldId="550"/>
        </pc:sldMkLst>
      </pc:sldChg>
      <pc:sldChg chg="add del">
        <pc:chgData name="LI Hongzong" userId="ac49958b-b655-4fa4-b837-6f946156a7c8" providerId="ADAL" clId="{DE75A02E-0D7A-4F0F-8C61-7474C9E7CD4C}" dt="2024-08-27T13:10:13.160" v="434" actId="47"/>
        <pc:sldMkLst>
          <pc:docMk/>
          <pc:sldMk cId="3869950899" sldId="551"/>
        </pc:sldMkLst>
      </pc:sldChg>
      <pc:sldChg chg="add del">
        <pc:chgData name="LI Hongzong" userId="ac49958b-b655-4fa4-b837-6f946156a7c8" providerId="ADAL" clId="{DE75A02E-0D7A-4F0F-8C61-7474C9E7CD4C}" dt="2024-08-27T13:10:13.160" v="434" actId="47"/>
        <pc:sldMkLst>
          <pc:docMk/>
          <pc:sldMk cId="1478794708" sldId="552"/>
        </pc:sldMkLst>
      </pc:sldChg>
      <pc:sldChg chg="add del">
        <pc:chgData name="LI Hongzong" userId="ac49958b-b655-4fa4-b837-6f946156a7c8" providerId="ADAL" clId="{DE75A02E-0D7A-4F0F-8C61-7474C9E7CD4C}" dt="2024-08-27T13:10:13.160" v="434" actId="47"/>
        <pc:sldMkLst>
          <pc:docMk/>
          <pc:sldMk cId="2260878148" sldId="553"/>
        </pc:sldMkLst>
      </pc:sldChg>
      <pc:sldChg chg="add del">
        <pc:chgData name="LI Hongzong" userId="ac49958b-b655-4fa4-b837-6f946156a7c8" providerId="ADAL" clId="{DE75A02E-0D7A-4F0F-8C61-7474C9E7CD4C}" dt="2024-08-27T13:10:13.160" v="434" actId="47"/>
        <pc:sldMkLst>
          <pc:docMk/>
          <pc:sldMk cId="2596166393" sldId="554"/>
        </pc:sldMkLst>
      </pc:sldChg>
      <pc:sldChg chg="add del">
        <pc:chgData name="LI Hongzong" userId="ac49958b-b655-4fa4-b837-6f946156a7c8" providerId="ADAL" clId="{DE75A02E-0D7A-4F0F-8C61-7474C9E7CD4C}" dt="2024-08-27T13:10:13.160" v="434" actId="47"/>
        <pc:sldMkLst>
          <pc:docMk/>
          <pc:sldMk cId="1435703873" sldId="555"/>
        </pc:sldMkLst>
      </pc:sldChg>
      <pc:sldChg chg="add del">
        <pc:chgData name="LI Hongzong" userId="ac49958b-b655-4fa4-b837-6f946156a7c8" providerId="ADAL" clId="{DE75A02E-0D7A-4F0F-8C61-7474C9E7CD4C}" dt="2024-08-27T13:10:13.160" v="434" actId="47"/>
        <pc:sldMkLst>
          <pc:docMk/>
          <pc:sldMk cId="1016098563" sldId="556"/>
        </pc:sldMkLst>
      </pc:sldChg>
      <pc:sldChg chg="add del">
        <pc:chgData name="LI Hongzong" userId="ac49958b-b655-4fa4-b837-6f946156a7c8" providerId="ADAL" clId="{DE75A02E-0D7A-4F0F-8C61-7474C9E7CD4C}" dt="2024-08-27T13:10:13.160" v="434" actId="47"/>
        <pc:sldMkLst>
          <pc:docMk/>
          <pc:sldMk cId="219525225" sldId="559"/>
        </pc:sldMkLst>
      </pc:sldChg>
      <pc:sldChg chg="add del">
        <pc:chgData name="LI Hongzong" userId="ac49958b-b655-4fa4-b837-6f946156a7c8" providerId="ADAL" clId="{DE75A02E-0D7A-4F0F-8C61-7474C9E7CD4C}" dt="2024-08-27T13:10:13.160" v="434" actId="47"/>
        <pc:sldMkLst>
          <pc:docMk/>
          <pc:sldMk cId="3598523933" sldId="560"/>
        </pc:sldMkLst>
      </pc:sldChg>
      <pc:sldChg chg="add del">
        <pc:chgData name="LI Hongzong" userId="ac49958b-b655-4fa4-b837-6f946156a7c8" providerId="ADAL" clId="{DE75A02E-0D7A-4F0F-8C61-7474C9E7CD4C}" dt="2024-08-27T13:10:13.160" v="434" actId="47"/>
        <pc:sldMkLst>
          <pc:docMk/>
          <pc:sldMk cId="523625225" sldId="561"/>
        </pc:sldMkLst>
      </pc:sldChg>
      <pc:sldChg chg="add del">
        <pc:chgData name="LI Hongzong" userId="ac49958b-b655-4fa4-b837-6f946156a7c8" providerId="ADAL" clId="{DE75A02E-0D7A-4F0F-8C61-7474C9E7CD4C}" dt="2024-08-27T13:10:13.160" v="434" actId="47"/>
        <pc:sldMkLst>
          <pc:docMk/>
          <pc:sldMk cId="1766937760" sldId="562"/>
        </pc:sldMkLst>
      </pc:sldChg>
      <pc:sldChg chg="add del">
        <pc:chgData name="LI Hongzong" userId="ac49958b-b655-4fa4-b837-6f946156a7c8" providerId="ADAL" clId="{DE75A02E-0D7A-4F0F-8C61-7474C9E7CD4C}" dt="2024-08-27T13:10:13.160" v="434" actId="47"/>
        <pc:sldMkLst>
          <pc:docMk/>
          <pc:sldMk cId="2768876406" sldId="563"/>
        </pc:sldMkLst>
      </pc:sldChg>
      <pc:sldChg chg="add del">
        <pc:chgData name="LI Hongzong" userId="ac49958b-b655-4fa4-b837-6f946156a7c8" providerId="ADAL" clId="{DE75A02E-0D7A-4F0F-8C61-7474C9E7CD4C}" dt="2024-08-27T13:10:13.160" v="434" actId="47"/>
        <pc:sldMkLst>
          <pc:docMk/>
          <pc:sldMk cId="1318897188" sldId="564"/>
        </pc:sldMkLst>
      </pc:sldChg>
      <pc:sldChg chg="add del">
        <pc:chgData name="LI Hongzong" userId="ac49958b-b655-4fa4-b837-6f946156a7c8" providerId="ADAL" clId="{DE75A02E-0D7A-4F0F-8C61-7474C9E7CD4C}" dt="2024-08-27T13:10:13.160" v="434" actId="47"/>
        <pc:sldMkLst>
          <pc:docMk/>
          <pc:sldMk cId="1454944195" sldId="565"/>
        </pc:sldMkLst>
      </pc:sldChg>
      <pc:sldChg chg="add del">
        <pc:chgData name="LI Hongzong" userId="ac49958b-b655-4fa4-b837-6f946156a7c8" providerId="ADAL" clId="{DE75A02E-0D7A-4F0F-8C61-7474C9E7CD4C}" dt="2024-08-27T13:10:13.160" v="434" actId="47"/>
        <pc:sldMkLst>
          <pc:docMk/>
          <pc:sldMk cId="1331359582" sldId="566"/>
        </pc:sldMkLst>
      </pc:sldChg>
      <pc:sldChg chg="add del">
        <pc:chgData name="LI Hongzong" userId="ac49958b-b655-4fa4-b837-6f946156a7c8" providerId="ADAL" clId="{DE75A02E-0D7A-4F0F-8C61-7474C9E7CD4C}" dt="2024-08-27T13:10:13.160" v="434" actId="47"/>
        <pc:sldMkLst>
          <pc:docMk/>
          <pc:sldMk cId="3964408206" sldId="567"/>
        </pc:sldMkLst>
      </pc:sldChg>
      <pc:sldChg chg="add del">
        <pc:chgData name="LI Hongzong" userId="ac49958b-b655-4fa4-b837-6f946156a7c8" providerId="ADAL" clId="{DE75A02E-0D7A-4F0F-8C61-7474C9E7CD4C}" dt="2024-08-27T13:10:13.160" v="434" actId="47"/>
        <pc:sldMkLst>
          <pc:docMk/>
          <pc:sldMk cId="1619511715" sldId="568"/>
        </pc:sldMkLst>
      </pc:sldChg>
      <pc:sldChg chg="add del">
        <pc:chgData name="LI Hongzong" userId="ac49958b-b655-4fa4-b837-6f946156a7c8" providerId="ADAL" clId="{DE75A02E-0D7A-4F0F-8C61-7474C9E7CD4C}" dt="2024-08-27T13:10:13.160" v="434" actId="47"/>
        <pc:sldMkLst>
          <pc:docMk/>
          <pc:sldMk cId="1644113545" sldId="569"/>
        </pc:sldMkLst>
      </pc:sldChg>
      <pc:sldChg chg="add del">
        <pc:chgData name="LI Hongzong" userId="ac49958b-b655-4fa4-b837-6f946156a7c8" providerId="ADAL" clId="{DE75A02E-0D7A-4F0F-8C61-7474C9E7CD4C}" dt="2024-08-27T13:10:13.160" v="434" actId="47"/>
        <pc:sldMkLst>
          <pc:docMk/>
          <pc:sldMk cId="2866217505" sldId="570"/>
        </pc:sldMkLst>
      </pc:sldChg>
      <pc:sldChg chg="add del">
        <pc:chgData name="LI Hongzong" userId="ac49958b-b655-4fa4-b837-6f946156a7c8" providerId="ADAL" clId="{DE75A02E-0D7A-4F0F-8C61-7474C9E7CD4C}" dt="2024-08-27T13:10:13.160" v="434" actId="47"/>
        <pc:sldMkLst>
          <pc:docMk/>
          <pc:sldMk cId="988134339" sldId="571"/>
        </pc:sldMkLst>
      </pc:sldChg>
      <pc:sldChg chg="add del">
        <pc:chgData name="LI Hongzong" userId="ac49958b-b655-4fa4-b837-6f946156a7c8" providerId="ADAL" clId="{DE75A02E-0D7A-4F0F-8C61-7474C9E7CD4C}" dt="2024-08-27T13:10:13.160" v="434" actId="47"/>
        <pc:sldMkLst>
          <pc:docMk/>
          <pc:sldMk cId="1247319051" sldId="572"/>
        </pc:sldMkLst>
      </pc:sldChg>
      <pc:sldChg chg="add del">
        <pc:chgData name="LI Hongzong" userId="ac49958b-b655-4fa4-b837-6f946156a7c8" providerId="ADAL" clId="{DE75A02E-0D7A-4F0F-8C61-7474C9E7CD4C}" dt="2024-08-27T13:10:13.160" v="434" actId="47"/>
        <pc:sldMkLst>
          <pc:docMk/>
          <pc:sldMk cId="240256819" sldId="573"/>
        </pc:sldMkLst>
      </pc:sldChg>
      <pc:sldChg chg="add del">
        <pc:chgData name="LI Hongzong" userId="ac49958b-b655-4fa4-b837-6f946156a7c8" providerId="ADAL" clId="{DE75A02E-0D7A-4F0F-8C61-7474C9E7CD4C}" dt="2024-08-27T13:10:13.160" v="434" actId="47"/>
        <pc:sldMkLst>
          <pc:docMk/>
          <pc:sldMk cId="1564356034" sldId="574"/>
        </pc:sldMkLst>
      </pc:sldChg>
      <pc:sldChg chg="add del">
        <pc:chgData name="LI Hongzong" userId="ac49958b-b655-4fa4-b837-6f946156a7c8" providerId="ADAL" clId="{DE75A02E-0D7A-4F0F-8C61-7474C9E7CD4C}" dt="2024-08-27T13:10:13.160" v="434" actId="47"/>
        <pc:sldMkLst>
          <pc:docMk/>
          <pc:sldMk cId="2211211621" sldId="575"/>
        </pc:sldMkLst>
      </pc:sldChg>
      <pc:sldChg chg="add del">
        <pc:chgData name="LI Hongzong" userId="ac49958b-b655-4fa4-b837-6f946156a7c8" providerId="ADAL" clId="{DE75A02E-0D7A-4F0F-8C61-7474C9E7CD4C}" dt="2024-08-27T13:10:13.160" v="434" actId="47"/>
        <pc:sldMkLst>
          <pc:docMk/>
          <pc:sldMk cId="1529913884" sldId="576"/>
        </pc:sldMkLst>
      </pc:sldChg>
      <pc:sldChg chg="add del">
        <pc:chgData name="LI Hongzong" userId="ac49958b-b655-4fa4-b837-6f946156a7c8" providerId="ADAL" clId="{DE75A02E-0D7A-4F0F-8C61-7474C9E7CD4C}" dt="2024-08-27T13:10:13.160" v="434" actId="47"/>
        <pc:sldMkLst>
          <pc:docMk/>
          <pc:sldMk cId="1972830683" sldId="577"/>
        </pc:sldMkLst>
      </pc:sldChg>
      <pc:sldChg chg="add del">
        <pc:chgData name="LI Hongzong" userId="ac49958b-b655-4fa4-b837-6f946156a7c8" providerId="ADAL" clId="{DE75A02E-0D7A-4F0F-8C61-7474C9E7CD4C}" dt="2024-08-27T13:10:13.160" v="434" actId="47"/>
        <pc:sldMkLst>
          <pc:docMk/>
          <pc:sldMk cId="4137355751" sldId="578"/>
        </pc:sldMkLst>
      </pc:sldChg>
      <pc:sldChg chg="add del">
        <pc:chgData name="LI Hongzong" userId="ac49958b-b655-4fa4-b837-6f946156a7c8" providerId="ADAL" clId="{DE75A02E-0D7A-4F0F-8C61-7474C9E7CD4C}" dt="2024-08-27T13:10:13.160" v="434" actId="47"/>
        <pc:sldMkLst>
          <pc:docMk/>
          <pc:sldMk cId="2372759891" sldId="579"/>
        </pc:sldMkLst>
      </pc:sldChg>
      <pc:sldChg chg="add del">
        <pc:chgData name="LI Hongzong" userId="ac49958b-b655-4fa4-b837-6f946156a7c8" providerId="ADAL" clId="{DE75A02E-0D7A-4F0F-8C61-7474C9E7CD4C}" dt="2024-08-27T13:10:13.160" v="434" actId="47"/>
        <pc:sldMkLst>
          <pc:docMk/>
          <pc:sldMk cId="3690328167" sldId="581"/>
        </pc:sldMkLst>
      </pc:sldChg>
      <pc:sldChg chg="add del">
        <pc:chgData name="LI Hongzong" userId="ac49958b-b655-4fa4-b837-6f946156a7c8" providerId="ADAL" clId="{DE75A02E-0D7A-4F0F-8C61-7474C9E7CD4C}" dt="2024-08-27T13:10:13.160" v="434" actId="47"/>
        <pc:sldMkLst>
          <pc:docMk/>
          <pc:sldMk cId="2882198114" sldId="582"/>
        </pc:sldMkLst>
      </pc:sldChg>
      <pc:sldChg chg="add del">
        <pc:chgData name="LI Hongzong" userId="ac49958b-b655-4fa4-b837-6f946156a7c8" providerId="ADAL" clId="{DE75A02E-0D7A-4F0F-8C61-7474C9E7CD4C}" dt="2024-08-27T13:10:13.160" v="434" actId="47"/>
        <pc:sldMkLst>
          <pc:docMk/>
          <pc:sldMk cId="735284479" sldId="583"/>
        </pc:sldMkLst>
      </pc:sldChg>
      <pc:sldChg chg="add del">
        <pc:chgData name="LI Hongzong" userId="ac49958b-b655-4fa4-b837-6f946156a7c8" providerId="ADAL" clId="{DE75A02E-0D7A-4F0F-8C61-7474C9E7CD4C}" dt="2024-08-27T13:10:13.160" v="434" actId="47"/>
        <pc:sldMkLst>
          <pc:docMk/>
          <pc:sldMk cId="4238130757" sldId="584"/>
        </pc:sldMkLst>
      </pc:sldChg>
      <pc:sldChg chg="add del">
        <pc:chgData name="LI Hongzong" userId="ac49958b-b655-4fa4-b837-6f946156a7c8" providerId="ADAL" clId="{DE75A02E-0D7A-4F0F-8C61-7474C9E7CD4C}" dt="2024-08-27T13:10:13.160" v="434" actId="47"/>
        <pc:sldMkLst>
          <pc:docMk/>
          <pc:sldMk cId="1467094071" sldId="585"/>
        </pc:sldMkLst>
      </pc:sldChg>
      <pc:sldChg chg="add del">
        <pc:chgData name="LI Hongzong" userId="ac49958b-b655-4fa4-b837-6f946156a7c8" providerId="ADAL" clId="{DE75A02E-0D7A-4F0F-8C61-7474C9E7CD4C}" dt="2024-08-27T13:10:13.160" v="434" actId="47"/>
        <pc:sldMkLst>
          <pc:docMk/>
          <pc:sldMk cId="1144534479" sldId="586"/>
        </pc:sldMkLst>
      </pc:sldChg>
      <pc:sldChg chg="add del">
        <pc:chgData name="LI Hongzong" userId="ac49958b-b655-4fa4-b837-6f946156a7c8" providerId="ADAL" clId="{DE75A02E-0D7A-4F0F-8C61-7474C9E7CD4C}" dt="2024-08-27T13:10:13.160" v="434" actId="47"/>
        <pc:sldMkLst>
          <pc:docMk/>
          <pc:sldMk cId="816230881" sldId="587"/>
        </pc:sldMkLst>
      </pc:sldChg>
      <pc:sldChg chg="add del">
        <pc:chgData name="LI Hongzong" userId="ac49958b-b655-4fa4-b837-6f946156a7c8" providerId="ADAL" clId="{DE75A02E-0D7A-4F0F-8C61-7474C9E7CD4C}" dt="2024-08-27T13:10:13.160" v="434" actId="47"/>
        <pc:sldMkLst>
          <pc:docMk/>
          <pc:sldMk cId="2016119425" sldId="588"/>
        </pc:sldMkLst>
      </pc:sldChg>
      <pc:sldChg chg="add del">
        <pc:chgData name="LI Hongzong" userId="ac49958b-b655-4fa4-b837-6f946156a7c8" providerId="ADAL" clId="{DE75A02E-0D7A-4F0F-8C61-7474C9E7CD4C}" dt="2024-08-27T13:10:13.160" v="434" actId="47"/>
        <pc:sldMkLst>
          <pc:docMk/>
          <pc:sldMk cId="1651889593" sldId="589"/>
        </pc:sldMkLst>
      </pc:sldChg>
      <pc:sldChg chg="add del">
        <pc:chgData name="LI Hongzong" userId="ac49958b-b655-4fa4-b837-6f946156a7c8" providerId="ADAL" clId="{DE75A02E-0D7A-4F0F-8C61-7474C9E7CD4C}" dt="2024-08-27T13:10:13.160" v="434" actId="47"/>
        <pc:sldMkLst>
          <pc:docMk/>
          <pc:sldMk cId="3230631005" sldId="590"/>
        </pc:sldMkLst>
      </pc:sldChg>
      <pc:sldChg chg="add del">
        <pc:chgData name="LI Hongzong" userId="ac49958b-b655-4fa4-b837-6f946156a7c8" providerId="ADAL" clId="{DE75A02E-0D7A-4F0F-8C61-7474C9E7CD4C}" dt="2024-08-27T13:10:13.160" v="434" actId="47"/>
        <pc:sldMkLst>
          <pc:docMk/>
          <pc:sldMk cId="938793753" sldId="591"/>
        </pc:sldMkLst>
      </pc:sldChg>
      <pc:sldChg chg="add del">
        <pc:chgData name="LI Hongzong" userId="ac49958b-b655-4fa4-b837-6f946156a7c8" providerId="ADAL" clId="{DE75A02E-0D7A-4F0F-8C61-7474C9E7CD4C}" dt="2024-08-27T13:10:13.160" v="434" actId="47"/>
        <pc:sldMkLst>
          <pc:docMk/>
          <pc:sldMk cId="2862616364" sldId="592"/>
        </pc:sldMkLst>
      </pc:sldChg>
      <pc:sldChg chg="add del">
        <pc:chgData name="LI Hongzong" userId="ac49958b-b655-4fa4-b837-6f946156a7c8" providerId="ADAL" clId="{DE75A02E-0D7A-4F0F-8C61-7474C9E7CD4C}" dt="2024-08-27T13:10:13.160" v="434" actId="47"/>
        <pc:sldMkLst>
          <pc:docMk/>
          <pc:sldMk cId="3003372146" sldId="593"/>
        </pc:sldMkLst>
      </pc:sldChg>
      <pc:sldChg chg="add del">
        <pc:chgData name="LI Hongzong" userId="ac49958b-b655-4fa4-b837-6f946156a7c8" providerId="ADAL" clId="{DE75A02E-0D7A-4F0F-8C61-7474C9E7CD4C}" dt="2024-08-27T13:10:13.160" v="434" actId="47"/>
        <pc:sldMkLst>
          <pc:docMk/>
          <pc:sldMk cId="1873208360" sldId="594"/>
        </pc:sldMkLst>
      </pc:sldChg>
      <pc:sldChg chg="add del">
        <pc:chgData name="LI Hongzong" userId="ac49958b-b655-4fa4-b837-6f946156a7c8" providerId="ADAL" clId="{DE75A02E-0D7A-4F0F-8C61-7474C9E7CD4C}" dt="2024-08-27T13:10:13.160" v="434" actId="47"/>
        <pc:sldMkLst>
          <pc:docMk/>
          <pc:sldMk cId="4270092498" sldId="595"/>
        </pc:sldMkLst>
      </pc:sldChg>
      <pc:sldChg chg="add del">
        <pc:chgData name="LI Hongzong" userId="ac49958b-b655-4fa4-b837-6f946156a7c8" providerId="ADAL" clId="{DE75A02E-0D7A-4F0F-8C61-7474C9E7CD4C}" dt="2024-08-27T13:10:13.160" v="434" actId="47"/>
        <pc:sldMkLst>
          <pc:docMk/>
          <pc:sldMk cId="3627560036" sldId="596"/>
        </pc:sldMkLst>
      </pc:sldChg>
      <pc:sldChg chg="add del">
        <pc:chgData name="LI Hongzong" userId="ac49958b-b655-4fa4-b837-6f946156a7c8" providerId="ADAL" clId="{DE75A02E-0D7A-4F0F-8C61-7474C9E7CD4C}" dt="2024-08-27T13:10:13.160" v="434" actId="47"/>
        <pc:sldMkLst>
          <pc:docMk/>
          <pc:sldMk cId="4141168185" sldId="597"/>
        </pc:sldMkLst>
      </pc:sldChg>
      <pc:sldChg chg="add del">
        <pc:chgData name="LI Hongzong" userId="ac49958b-b655-4fa4-b837-6f946156a7c8" providerId="ADAL" clId="{DE75A02E-0D7A-4F0F-8C61-7474C9E7CD4C}" dt="2024-08-27T13:10:13.160" v="434" actId="47"/>
        <pc:sldMkLst>
          <pc:docMk/>
          <pc:sldMk cId="2790866518" sldId="599"/>
        </pc:sldMkLst>
      </pc:sldChg>
      <pc:sldChg chg="add del">
        <pc:chgData name="LI Hongzong" userId="ac49958b-b655-4fa4-b837-6f946156a7c8" providerId="ADAL" clId="{DE75A02E-0D7A-4F0F-8C61-7474C9E7CD4C}" dt="2024-08-27T13:10:13.160" v="434" actId="47"/>
        <pc:sldMkLst>
          <pc:docMk/>
          <pc:sldMk cId="190876467" sldId="600"/>
        </pc:sldMkLst>
      </pc:sldChg>
      <pc:sldChg chg="add del">
        <pc:chgData name="LI Hongzong" userId="ac49958b-b655-4fa4-b837-6f946156a7c8" providerId="ADAL" clId="{DE75A02E-0D7A-4F0F-8C61-7474C9E7CD4C}" dt="2024-08-27T13:10:13.160" v="434" actId="47"/>
        <pc:sldMkLst>
          <pc:docMk/>
          <pc:sldMk cId="3229547219" sldId="601"/>
        </pc:sldMkLst>
      </pc:sldChg>
      <pc:sldChg chg="add del">
        <pc:chgData name="LI Hongzong" userId="ac49958b-b655-4fa4-b837-6f946156a7c8" providerId="ADAL" clId="{DE75A02E-0D7A-4F0F-8C61-7474C9E7CD4C}" dt="2024-08-27T13:10:13.160" v="434" actId="47"/>
        <pc:sldMkLst>
          <pc:docMk/>
          <pc:sldMk cId="3670787436" sldId="602"/>
        </pc:sldMkLst>
      </pc:sldChg>
      <pc:sldChg chg="add del">
        <pc:chgData name="LI Hongzong" userId="ac49958b-b655-4fa4-b837-6f946156a7c8" providerId="ADAL" clId="{DE75A02E-0D7A-4F0F-8C61-7474C9E7CD4C}" dt="2024-08-27T13:10:13.160" v="434" actId="47"/>
        <pc:sldMkLst>
          <pc:docMk/>
          <pc:sldMk cId="3165255390" sldId="603"/>
        </pc:sldMkLst>
      </pc:sldChg>
      <pc:sldChg chg="add del">
        <pc:chgData name="LI Hongzong" userId="ac49958b-b655-4fa4-b837-6f946156a7c8" providerId="ADAL" clId="{DE75A02E-0D7A-4F0F-8C61-7474C9E7CD4C}" dt="2024-08-27T13:10:13.160" v="434" actId="47"/>
        <pc:sldMkLst>
          <pc:docMk/>
          <pc:sldMk cId="875691781" sldId="604"/>
        </pc:sldMkLst>
      </pc:sldChg>
      <pc:sldChg chg="add del">
        <pc:chgData name="LI Hongzong" userId="ac49958b-b655-4fa4-b837-6f946156a7c8" providerId="ADAL" clId="{DE75A02E-0D7A-4F0F-8C61-7474C9E7CD4C}" dt="2024-08-27T13:10:13.160" v="434" actId="47"/>
        <pc:sldMkLst>
          <pc:docMk/>
          <pc:sldMk cId="2542960465" sldId="605"/>
        </pc:sldMkLst>
      </pc:sldChg>
      <pc:sldChg chg="add del">
        <pc:chgData name="LI Hongzong" userId="ac49958b-b655-4fa4-b837-6f946156a7c8" providerId="ADAL" clId="{DE75A02E-0D7A-4F0F-8C61-7474C9E7CD4C}" dt="2024-08-27T13:10:13.160" v="434" actId="47"/>
        <pc:sldMkLst>
          <pc:docMk/>
          <pc:sldMk cId="1290017814" sldId="606"/>
        </pc:sldMkLst>
      </pc:sldChg>
      <pc:sldChg chg="add del">
        <pc:chgData name="LI Hongzong" userId="ac49958b-b655-4fa4-b837-6f946156a7c8" providerId="ADAL" clId="{DE75A02E-0D7A-4F0F-8C61-7474C9E7CD4C}" dt="2024-08-27T13:10:13.160" v="434" actId="47"/>
        <pc:sldMkLst>
          <pc:docMk/>
          <pc:sldMk cId="142619693" sldId="607"/>
        </pc:sldMkLst>
      </pc:sldChg>
      <pc:sldChg chg="add del">
        <pc:chgData name="LI Hongzong" userId="ac49958b-b655-4fa4-b837-6f946156a7c8" providerId="ADAL" clId="{DE75A02E-0D7A-4F0F-8C61-7474C9E7CD4C}" dt="2024-08-27T13:10:13.160" v="434" actId="47"/>
        <pc:sldMkLst>
          <pc:docMk/>
          <pc:sldMk cId="908820381" sldId="608"/>
        </pc:sldMkLst>
      </pc:sldChg>
      <pc:sldChg chg="add del">
        <pc:chgData name="LI Hongzong" userId="ac49958b-b655-4fa4-b837-6f946156a7c8" providerId="ADAL" clId="{DE75A02E-0D7A-4F0F-8C61-7474C9E7CD4C}" dt="2024-08-27T13:10:13.160" v="434" actId="47"/>
        <pc:sldMkLst>
          <pc:docMk/>
          <pc:sldMk cId="1783250905" sldId="609"/>
        </pc:sldMkLst>
      </pc:sldChg>
      <pc:sldChg chg="add del">
        <pc:chgData name="LI Hongzong" userId="ac49958b-b655-4fa4-b837-6f946156a7c8" providerId="ADAL" clId="{DE75A02E-0D7A-4F0F-8C61-7474C9E7CD4C}" dt="2024-08-27T13:10:13.160" v="434" actId="47"/>
        <pc:sldMkLst>
          <pc:docMk/>
          <pc:sldMk cId="2705257213" sldId="610"/>
        </pc:sldMkLst>
      </pc:sldChg>
      <pc:sldChg chg="add del">
        <pc:chgData name="LI Hongzong" userId="ac49958b-b655-4fa4-b837-6f946156a7c8" providerId="ADAL" clId="{DE75A02E-0D7A-4F0F-8C61-7474C9E7CD4C}" dt="2024-08-27T13:10:13.160" v="434" actId="47"/>
        <pc:sldMkLst>
          <pc:docMk/>
          <pc:sldMk cId="2970232633" sldId="620"/>
        </pc:sldMkLst>
      </pc:sldChg>
      <pc:sldChg chg="add del">
        <pc:chgData name="LI Hongzong" userId="ac49958b-b655-4fa4-b837-6f946156a7c8" providerId="ADAL" clId="{DE75A02E-0D7A-4F0F-8C61-7474C9E7CD4C}" dt="2024-08-27T13:10:13.160" v="434" actId="47"/>
        <pc:sldMkLst>
          <pc:docMk/>
          <pc:sldMk cId="1261810409" sldId="621"/>
        </pc:sldMkLst>
      </pc:sldChg>
      <pc:sldChg chg="add del">
        <pc:chgData name="LI Hongzong" userId="ac49958b-b655-4fa4-b837-6f946156a7c8" providerId="ADAL" clId="{DE75A02E-0D7A-4F0F-8C61-7474C9E7CD4C}" dt="2024-08-27T13:10:13.160" v="434" actId="47"/>
        <pc:sldMkLst>
          <pc:docMk/>
          <pc:sldMk cId="1517495727" sldId="622"/>
        </pc:sldMkLst>
      </pc:sldChg>
      <pc:sldChg chg="add del">
        <pc:chgData name="LI Hongzong" userId="ac49958b-b655-4fa4-b837-6f946156a7c8" providerId="ADAL" clId="{DE75A02E-0D7A-4F0F-8C61-7474C9E7CD4C}" dt="2024-08-27T13:10:13.160" v="434" actId="47"/>
        <pc:sldMkLst>
          <pc:docMk/>
          <pc:sldMk cId="2330060381" sldId="623"/>
        </pc:sldMkLst>
      </pc:sldChg>
      <pc:sldChg chg="add del">
        <pc:chgData name="LI Hongzong" userId="ac49958b-b655-4fa4-b837-6f946156a7c8" providerId="ADAL" clId="{DE75A02E-0D7A-4F0F-8C61-7474C9E7CD4C}" dt="2024-08-27T13:10:13.160" v="434" actId="47"/>
        <pc:sldMkLst>
          <pc:docMk/>
          <pc:sldMk cId="2675280520" sldId="624"/>
        </pc:sldMkLst>
      </pc:sldChg>
      <pc:sldChg chg="add del">
        <pc:chgData name="LI Hongzong" userId="ac49958b-b655-4fa4-b837-6f946156a7c8" providerId="ADAL" clId="{DE75A02E-0D7A-4F0F-8C61-7474C9E7CD4C}" dt="2024-08-27T13:10:13.160" v="434" actId="47"/>
        <pc:sldMkLst>
          <pc:docMk/>
          <pc:sldMk cId="2965384674" sldId="625"/>
        </pc:sldMkLst>
      </pc:sldChg>
      <pc:sldChg chg="add del">
        <pc:chgData name="LI Hongzong" userId="ac49958b-b655-4fa4-b837-6f946156a7c8" providerId="ADAL" clId="{DE75A02E-0D7A-4F0F-8C61-7474C9E7CD4C}" dt="2024-08-27T13:10:13.160" v="434" actId="47"/>
        <pc:sldMkLst>
          <pc:docMk/>
          <pc:sldMk cId="1410181328" sldId="626"/>
        </pc:sldMkLst>
      </pc:sldChg>
      <pc:sldChg chg="add del">
        <pc:chgData name="LI Hongzong" userId="ac49958b-b655-4fa4-b837-6f946156a7c8" providerId="ADAL" clId="{DE75A02E-0D7A-4F0F-8C61-7474C9E7CD4C}" dt="2024-08-27T13:10:13.160" v="434" actId="47"/>
        <pc:sldMkLst>
          <pc:docMk/>
          <pc:sldMk cId="3084381024" sldId="627"/>
        </pc:sldMkLst>
      </pc:sldChg>
      <pc:sldChg chg="add del">
        <pc:chgData name="LI Hongzong" userId="ac49958b-b655-4fa4-b837-6f946156a7c8" providerId="ADAL" clId="{DE75A02E-0D7A-4F0F-8C61-7474C9E7CD4C}" dt="2024-08-27T13:10:13.160" v="434" actId="47"/>
        <pc:sldMkLst>
          <pc:docMk/>
          <pc:sldMk cId="1416655494" sldId="628"/>
        </pc:sldMkLst>
      </pc:sldChg>
      <pc:sldChg chg="add del">
        <pc:chgData name="LI Hongzong" userId="ac49958b-b655-4fa4-b837-6f946156a7c8" providerId="ADAL" clId="{DE75A02E-0D7A-4F0F-8C61-7474C9E7CD4C}" dt="2024-08-27T13:10:13.160" v="434" actId="47"/>
        <pc:sldMkLst>
          <pc:docMk/>
          <pc:sldMk cId="1653992842" sldId="629"/>
        </pc:sldMkLst>
      </pc:sldChg>
      <pc:sldChg chg="add del">
        <pc:chgData name="LI Hongzong" userId="ac49958b-b655-4fa4-b837-6f946156a7c8" providerId="ADAL" clId="{DE75A02E-0D7A-4F0F-8C61-7474C9E7CD4C}" dt="2024-08-27T13:10:13.160" v="434" actId="47"/>
        <pc:sldMkLst>
          <pc:docMk/>
          <pc:sldMk cId="1955701224" sldId="630"/>
        </pc:sldMkLst>
      </pc:sldChg>
      <pc:sldChg chg="add del">
        <pc:chgData name="LI Hongzong" userId="ac49958b-b655-4fa4-b837-6f946156a7c8" providerId="ADAL" clId="{DE75A02E-0D7A-4F0F-8C61-7474C9E7CD4C}" dt="2024-08-27T13:10:13.160" v="434" actId="47"/>
        <pc:sldMkLst>
          <pc:docMk/>
          <pc:sldMk cId="3443855818" sldId="631"/>
        </pc:sldMkLst>
      </pc:sldChg>
      <pc:sldChg chg="add del">
        <pc:chgData name="LI Hongzong" userId="ac49958b-b655-4fa4-b837-6f946156a7c8" providerId="ADAL" clId="{DE75A02E-0D7A-4F0F-8C61-7474C9E7CD4C}" dt="2024-08-27T13:10:13.160" v="434" actId="47"/>
        <pc:sldMkLst>
          <pc:docMk/>
          <pc:sldMk cId="3852122681" sldId="632"/>
        </pc:sldMkLst>
      </pc:sldChg>
      <pc:sldChg chg="modSp add mod ord modAnim">
        <pc:chgData name="LI Hongzong" userId="ac49958b-b655-4fa4-b837-6f946156a7c8" providerId="ADAL" clId="{DE75A02E-0D7A-4F0F-8C61-7474C9E7CD4C}" dt="2024-08-28T06:18:38.966" v="915" actId="6549"/>
        <pc:sldMkLst>
          <pc:docMk/>
          <pc:sldMk cId="3896439483" sldId="633"/>
        </pc:sldMkLst>
      </pc:sldChg>
    </pc:docChg>
  </pc:docChgLst>
  <pc:docChgLst>
    <pc:chgData name="LI Hongzong" userId="ac49958b-b655-4fa4-b837-6f946156a7c8" providerId="ADAL" clId="{AE6FA167-AD59-4CAA-8D10-66C8FD64B50F}"/>
    <pc:docChg chg="undo custSel addSld modSld">
      <pc:chgData name="LI Hongzong" userId="ac49958b-b655-4fa4-b837-6f946156a7c8" providerId="ADAL" clId="{AE6FA167-AD59-4CAA-8D10-66C8FD64B50F}" dt="2024-04-14T02:08:02.953" v="26" actId="1076"/>
      <pc:docMkLst>
        <pc:docMk/>
      </pc:docMkLst>
      <pc:sldChg chg="addSp delSp modSp mod">
        <pc:chgData name="LI Hongzong" userId="ac49958b-b655-4fa4-b837-6f946156a7c8" providerId="ADAL" clId="{AE6FA167-AD59-4CAA-8D10-66C8FD64B50F}" dt="2024-04-14T02:06:04.019" v="14" actId="1036"/>
        <pc:sldMkLst>
          <pc:docMk/>
          <pc:sldMk cId="806529866" sldId="544"/>
        </pc:sldMkLst>
      </pc:sldChg>
      <pc:sldChg chg="addSp delSp mod">
        <pc:chgData name="LI Hongzong" userId="ac49958b-b655-4fa4-b837-6f946156a7c8" providerId="ADAL" clId="{AE6FA167-AD59-4CAA-8D10-66C8FD64B50F}" dt="2024-04-14T02:07:35.774" v="22" actId="478"/>
        <pc:sldMkLst>
          <pc:docMk/>
          <pc:sldMk cId="117524543" sldId="547"/>
        </pc:sldMkLst>
      </pc:sldChg>
      <pc:sldChg chg="addSp delSp modSp add mod">
        <pc:chgData name="LI Hongzong" userId="ac49958b-b655-4fa4-b837-6f946156a7c8" providerId="ADAL" clId="{AE6FA167-AD59-4CAA-8D10-66C8FD64B50F}" dt="2024-04-14T02:08:02.953" v="26" actId="1076"/>
        <pc:sldMkLst>
          <pc:docMk/>
          <pc:sldMk cId="2354201810" sldId="548"/>
        </pc:sldMkLst>
      </pc:sldChg>
    </pc:docChg>
  </pc:docChgLst>
  <pc:docChgLst>
    <pc:chgData name="LI Hongzong" userId="ac49958b-b655-4fa4-b837-6f946156a7c8" providerId="ADAL" clId="{C9CB22B6-6DAF-4CD2-9C80-E5CFACE28615}"/>
    <pc:docChg chg="modSld">
      <pc:chgData name="LI Hongzong" userId="ac49958b-b655-4fa4-b837-6f946156a7c8" providerId="ADAL" clId="{C9CB22B6-6DAF-4CD2-9C80-E5CFACE28615}" dt="2024-08-22T15:43:14.634" v="22" actId="20577"/>
      <pc:docMkLst>
        <pc:docMk/>
      </pc:docMkLst>
      <pc:sldChg chg="modSp mod">
        <pc:chgData name="LI Hongzong" userId="ac49958b-b655-4fa4-b837-6f946156a7c8" providerId="ADAL" clId="{C9CB22B6-6DAF-4CD2-9C80-E5CFACE28615}" dt="2024-08-22T15:43:14.634" v="22" actId="20577"/>
        <pc:sldMkLst>
          <pc:docMk/>
          <pc:sldMk cId="1615307222" sldId="390"/>
        </pc:sldMkLst>
      </pc:sldChg>
    </pc:docChg>
  </pc:docChgLst>
  <pc:docChgLst>
    <pc:chgData name="Hongzong Li" userId="9bdc67c7f26cb1a6" providerId="LiveId" clId="{FCCE1AC1-7D58-4EA8-9AB4-704F4CCD6B0F}"/>
    <pc:docChg chg="undo custSel modSld">
      <pc:chgData name="Hongzong Li" userId="9bdc67c7f26cb1a6" providerId="LiveId" clId="{FCCE1AC1-7D58-4EA8-9AB4-704F4CCD6B0F}" dt="2025-01-22T09:57:00.766" v="14" actId="20577"/>
      <pc:docMkLst>
        <pc:docMk/>
      </pc:docMkLst>
      <pc:sldChg chg="modSp mod">
        <pc:chgData name="Hongzong Li" userId="9bdc67c7f26cb1a6" providerId="LiveId" clId="{FCCE1AC1-7D58-4EA8-9AB4-704F4CCD6B0F}" dt="2025-01-22T09:57:00.766" v="14" actId="20577"/>
        <pc:sldMkLst>
          <pc:docMk/>
          <pc:sldMk cId="1615307222" sldId="390"/>
        </pc:sldMkLst>
      </pc:sldChg>
    </pc:docChg>
  </pc:docChgLst>
  <pc:docChgLst>
    <pc:chgData name="LI Hongzong" userId="ac49958b-b655-4fa4-b837-6f946156a7c8" providerId="ADAL" clId="{4721EEC1-4CD9-4742-824D-4D8ECF8037CC}"/>
    <pc:docChg chg="undo custSel addSld delSld modSld">
      <pc:chgData name="LI Hongzong" userId="ac49958b-b655-4fa4-b837-6f946156a7c8" providerId="ADAL" clId="{4721EEC1-4CD9-4742-824D-4D8ECF8037CC}" dt="2024-12-29T14:40:41.815" v="2875" actId="1076"/>
      <pc:docMkLst>
        <pc:docMk/>
      </pc:docMkLst>
      <pc:sldChg chg="addSp delSp modSp mod">
        <pc:chgData name="LI Hongzong" userId="ac49958b-b655-4fa4-b837-6f946156a7c8" providerId="ADAL" clId="{4721EEC1-4CD9-4742-824D-4D8ECF8037CC}" dt="2024-12-29T14:40:41.815" v="2875" actId="1076"/>
        <pc:sldMkLst>
          <pc:docMk/>
          <pc:sldMk cId="1615307222" sldId="390"/>
        </pc:sldMkLst>
      </pc:sldChg>
      <pc:sldChg chg="modSp mod">
        <pc:chgData name="LI Hongzong" userId="ac49958b-b655-4fa4-b837-6f946156a7c8" providerId="ADAL" clId="{4721EEC1-4CD9-4742-824D-4D8ECF8037CC}" dt="2024-10-25T13:49:20.233" v="408" actId="2711"/>
        <pc:sldMkLst>
          <pc:docMk/>
          <pc:sldMk cId="3326953466" sldId="392"/>
        </pc:sldMkLst>
      </pc:sldChg>
      <pc:sldChg chg="del">
        <pc:chgData name="LI Hongzong" userId="ac49958b-b655-4fa4-b837-6f946156a7c8" providerId="ADAL" clId="{4721EEC1-4CD9-4742-824D-4D8ECF8037CC}" dt="2024-10-25T13:49:30.424" v="409" actId="2696"/>
        <pc:sldMkLst>
          <pc:docMk/>
          <pc:sldMk cId="259278475" sldId="484"/>
        </pc:sldMkLst>
      </pc:sldChg>
      <pc:sldChg chg="addSp delSp modSp mod modNotesTx">
        <pc:chgData name="LI Hongzong" userId="ac49958b-b655-4fa4-b837-6f946156a7c8" providerId="ADAL" clId="{4721EEC1-4CD9-4742-824D-4D8ECF8037CC}" dt="2024-12-13T16:25:09.468" v="2716" actId="114"/>
        <pc:sldMkLst>
          <pc:docMk/>
          <pc:sldMk cId="2811745174" sldId="487"/>
        </pc:sldMkLst>
      </pc:sldChg>
      <pc:sldChg chg="addSp delSp modSp add del mod">
        <pc:chgData name="LI Hongzong" userId="ac49958b-b655-4fa4-b837-6f946156a7c8" providerId="ADAL" clId="{4721EEC1-4CD9-4742-824D-4D8ECF8037CC}" dt="2024-11-27T15:15:55.767" v="2174"/>
        <pc:sldMkLst>
          <pc:docMk/>
          <pc:sldMk cId="2845975111" sldId="497"/>
        </pc:sldMkLst>
      </pc:sldChg>
      <pc:sldChg chg="add del">
        <pc:chgData name="LI Hongzong" userId="ac49958b-b655-4fa4-b837-6f946156a7c8" providerId="ADAL" clId="{4721EEC1-4CD9-4742-824D-4D8ECF8037CC}" dt="2024-11-27T15:23:16.299" v="2211" actId="2696"/>
        <pc:sldMkLst>
          <pc:docMk/>
          <pc:sldMk cId="796727664" sldId="498"/>
        </pc:sldMkLst>
      </pc:sldChg>
      <pc:sldChg chg="modSp add del mod">
        <pc:chgData name="LI Hongzong" userId="ac49958b-b655-4fa4-b837-6f946156a7c8" providerId="ADAL" clId="{4721EEC1-4CD9-4742-824D-4D8ECF8037CC}" dt="2024-11-27T15:15:30.103" v="2170" actId="2696"/>
        <pc:sldMkLst>
          <pc:docMk/>
          <pc:sldMk cId="2369451619" sldId="500"/>
        </pc:sldMkLst>
      </pc:sldChg>
      <pc:sldChg chg="add del">
        <pc:chgData name="LI Hongzong" userId="ac49958b-b655-4fa4-b837-6f946156a7c8" providerId="ADAL" clId="{4721EEC1-4CD9-4742-824D-4D8ECF8037CC}" dt="2024-11-27T15:15:55.767" v="2174"/>
        <pc:sldMkLst>
          <pc:docMk/>
          <pc:sldMk cId="3667704221" sldId="501"/>
        </pc:sldMkLst>
      </pc:sldChg>
      <pc:sldChg chg="add del">
        <pc:chgData name="LI Hongzong" userId="ac49958b-b655-4fa4-b837-6f946156a7c8" providerId="ADAL" clId="{4721EEC1-4CD9-4742-824D-4D8ECF8037CC}" dt="2024-11-27T15:15:55.767" v="2174"/>
        <pc:sldMkLst>
          <pc:docMk/>
          <pc:sldMk cId="4222242206" sldId="502"/>
        </pc:sldMkLst>
      </pc:sldChg>
      <pc:sldChg chg="addSp delSp modSp mod">
        <pc:chgData name="LI Hongzong" userId="ac49958b-b655-4fa4-b837-6f946156a7c8" providerId="ADAL" clId="{4721EEC1-4CD9-4742-824D-4D8ECF8037CC}" dt="2024-12-14T02:58:50.830" v="2793" actId="20577"/>
        <pc:sldMkLst>
          <pc:docMk/>
          <pc:sldMk cId="1847076896" sldId="514"/>
        </pc:sldMkLst>
      </pc:sldChg>
      <pc:sldChg chg="addSp delSp modSp add del mod">
        <pc:chgData name="LI Hongzong" userId="ac49958b-b655-4fa4-b837-6f946156a7c8" providerId="ADAL" clId="{4721EEC1-4CD9-4742-824D-4D8ECF8037CC}" dt="2024-11-27T15:18:59.022" v="2188"/>
        <pc:sldMkLst>
          <pc:docMk/>
          <pc:sldMk cId="3321173846" sldId="516"/>
        </pc:sldMkLst>
      </pc:sldChg>
      <pc:sldChg chg="modSp add del mod">
        <pc:chgData name="LI Hongzong" userId="ac49958b-b655-4fa4-b837-6f946156a7c8" providerId="ADAL" clId="{4721EEC1-4CD9-4742-824D-4D8ECF8037CC}" dt="2024-11-27T15:17:13.068" v="2181" actId="20577"/>
        <pc:sldMkLst>
          <pc:docMk/>
          <pc:sldMk cId="3195430702" sldId="519"/>
        </pc:sldMkLst>
      </pc:sldChg>
      <pc:sldChg chg="addSp modSp add del modAnim">
        <pc:chgData name="LI Hongzong" userId="ac49958b-b655-4fa4-b837-6f946156a7c8" providerId="ADAL" clId="{4721EEC1-4CD9-4742-824D-4D8ECF8037CC}" dt="2024-10-25T15:16:24.122" v="1237" actId="20577"/>
        <pc:sldMkLst>
          <pc:docMk/>
          <pc:sldMk cId="1189121588" sldId="531"/>
        </pc:sldMkLst>
      </pc:sldChg>
      <pc:sldChg chg="add del">
        <pc:chgData name="LI Hongzong" userId="ac49958b-b655-4fa4-b837-6f946156a7c8" providerId="ADAL" clId="{4721EEC1-4CD9-4742-824D-4D8ECF8037CC}" dt="2024-11-27T15:23:17" v="2212" actId="2696"/>
        <pc:sldMkLst>
          <pc:docMk/>
          <pc:sldMk cId="2300423232" sldId="532"/>
        </pc:sldMkLst>
      </pc:sldChg>
      <pc:sldChg chg="addSp delSp modSp add del mod">
        <pc:chgData name="LI Hongzong" userId="ac49958b-b655-4fa4-b837-6f946156a7c8" providerId="ADAL" clId="{4721EEC1-4CD9-4742-824D-4D8ECF8037CC}" dt="2024-11-27T15:27:41.493" v="2249"/>
        <pc:sldMkLst>
          <pc:docMk/>
          <pc:sldMk cId="936414254" sldId="540"/>
        </pc:sldMkLst>
      </pc:sldChg>
      <pc:sldChg chg="add del">
        <pc:chgData name="LI Hongzong" userId="ac49958b-b655-4fa4-b837-6f946156a7c8" providerId="ADAL" clId="{4721EEC1-4CD9-4742-824D-4D8ECF8037CC}" dt="2024-11-27T15:23:18.557" v="2214" actId="2696"/>
        <pc:sldMkLst>
          <pc:docMk/>
          <pc:sldMk cId="2207397264" sldId="543"/>
        </pc:sldMkLst>
      </pc:sldChg>
      <pc:sldChg chg="add del">
        <pc:chgData name="LI Hongzong" userId="ac49958b-b655-4fa4-b837-6f946156a7c8" providerId="ADAL" clId="{4721EEC1-4CD9-4742-824D-4D8ECF8037CC}" dt="2024-11-27T15:23:19.690" v="2215" actId="2696"/>
        <pc:sldMkLst>
          <pc:docMk/>
          <pc:sldMk cId="2198664435" sldId="546"/>
        </pc:sldMkLst>
      </pc:sldChg>
      <pc:sldChg chg="del">
        <pc:chgData name="LI Hongzong" userId="ac49958b-b655-4fa4-b837-6f946156a7c8" providerId="ADAL" clId="{4721EEC1-4CD9-4742-824D-4D8ECF8037CC}" dt="2024-10-25T13:08:56.984" v="195" actId="2696"/>
        <pc:sldMkLst>
          <pc:docMk/>
          <pc:sldMk cId="212550681" sldId="550"/>
        </pc:sldMkLst>
      </pc:sldChg>
      <pc:sldChg chg="addSp delSp modSp add mod modNotesTx">
        <pc:chgData name="LI Hongzong" userId="ac49958b-b655-4fa4-b837-6f946156a7c8" providerId="ADAL" clId="{4721EEC1-4CD9-4742-824D-4D8ECF8037CC}" dt="2024-10-27T07:05:02.442" v="2021" actId="1076"/>
        <pc:sldMkLst>
          <pc:docMk/>
          <pc:sldMk cId="1261810409" sldId="621"/>
        </pc:sldMkLst>
      </pc:sldChg>
      <pc:sldChg chg="addSp delSp modSp add mod delAnim modAnim modNotesTx">
        <pc:chgData name="LI Hongzong" userId="ac49958b-b655-4fa4-b837-6f946156a7c8" providerId="ADAL" clId="{4721EEC1-4CD9-4742-824D-4D8ECF8037CC}" dt="2024-11-27T15:12:45.149" v="2117"/>
        <pc:sldMkLst>
          <pc:docMk/>
          <pc:sldMk cId="2671058366" sldId="631"/>
        </pc:sldMkLst>
      </pc:sldChg>
      <pc:sldChg chg="del">
        <pc:chgData name="LI Hongzong" userId="ac49958b-b655-4fa4-b837-6f946156a7c8" providerId="ADAL" clId="{4721EEC1-4CD9-4742-824D-4D8ECF8037CC}" dt="2024-10-25T13:19:03.551" v="204" actId="2696"/>
        <pc:sldMkLst>
          <pc:docMk/>
          <pc:sldMk cId="3896439483" sldId="633"/>
        </pc:sldMkLst>
      </pc:sldChg>
      <pc:sldChg chg="addSp delSp modSp add del mod">
        <pc:chgData name="LI Hongzong" userId="ac49958b-b655-4fa4-b837-6f946156a7c8" providerId="ADAL" clId="{4721EEC1-4CD9-4742-824D-4D8ECF8037CC}" dt="2024-11-27T15:21:37.646" v="2210" actId="20577"/>
        <pc:sldMkLst>
          <pc:docMk/>
          <pc:sldMk cId="368788545" sldId="636"/>
        </pc:sldMkLst>
      </pc:sldChg>
      <pc:sldChg chg="addSp modSp add mod">
        <pc:chgData name="LI Hongzong" userId="ac49958b-b655-4fa4-b837-6f946156a7c8" providerId="ADAL" clId="{4721EEC1-4CD9-4742-824D-4D8ECF8037CC}" dt="2024-12-14T00:13:51.347" v="2791" actId="20577"/>
        <pc:sldMkLst>
          <pc:docMk/>
          <pc:sldMk cId="909729142" sldId="637"/>
        </pc:sldMkLst>
      </pc:sldChg>
      <pc:sldChg chg="addSp delSp modSp add mod">
        <pc:chgData name="LI Hongzong" userId="ac49958b-b655-4fa4-b837-6f946156a7c8" providerId="ADAL" clId="{4721EEC1-4CD9-4742-824D-4D8ECF8037CC}" dt="2024-12-13T16:36:09.692" v="2783" actId="114"/>
        <pc:sldMkLst>
          <pc:docMk/>
          <pc:sldMk cId="2614691419" sldId="638"/>
        </pc:sldMkLst>
      </pc:sldChg>
      <pc:sldChg chg="addSp delSp modSp add mod modAnim">
        <pc:chgData name="LI Hongzong" userId="ac49958b-b655-4fa4-b837-6f946156a7c8" providerId="ADAL" clId="{4721EEC1-4CD9-4742-824D-4D8ECF8037CC}" dt="2024-11-27T15:14:50.678" v="2168" actId="1076"/>
        <pc:sldMkLst>
          <pc:docMk/>
          <pc:sldMk cId="1794781130" sldId="639"/>
        </pc:sldMkLst>
      </pc:sldChg>
      <pc:sldChg chg="addSp delSp modSp add mod">
        <pc:chgData name="LI Hongzong" userId="ac49958b-b655-4fa4-b837-6f946156a7c8" providerId="ADAL" clId="{4721EEC1-4CD9-4742-824D-4D8ECF8037CC}" dt="2024-12-13T16:34:19.395" v="2781" actId="20577"/>
        <pc:sldMkLst>
          <pc:docMk/>
          <pc:sldMk cId="3820469915" sldId="640"/>
        </pc:sldMkLst>
      </pc:sldChg>
      <pc:sldChg chg="add del">
        <pc:chgData name="LI Hongzong" userId="ac49958b-b655-4fa4-b837-6f946156a7c8" providerId="ADAL" clId="{4721EEC1-4CD9-4742-824D-4D8ECF8037CC}" dt="2024-11-27T15:16:06.555" v="2178" actId="2696"/>
        <pc:sldMkLst>
          <pc:docMk/>
          <pc:sldMk cId="991728368" sldId="641"/>
        </pc:sldMkLst>
      </pc:sldChg>
      <pc:sldChg chg="addSp delSp modSp add del mod">
        <pc:chgData name="LI Hongzong" userId="ac49958b-b655-4fa4-b837-6f946156a7c8" providerId="ADAL" clId="{4721EEC1-4CD9-4742-824D-4D8ECF8037CC}" dt="2024-10-25T15:54:00.909" v="1483" actId="2696"/>
        <pc:sldMkLst>
          <pc:docMk/>
          <pc:sldMk cId="1571306402" sldId="641"/>
        </pc:sldMkLst>
      </pc:sldChg>
      <pc:sldChg chg="add del">
        <pc:chgData name="LI Hongzong" userId="ac49958b-b655-4fa4-b837-6f946156a7c8" providerId="ADAL" clId="{4721EEC1-4CD9-4742-824D-4D8ECF8037CC}" dt="2024-10-25T15:28:00.180" v="1271"/>
        <pc:sldMkLst>
          <pc:docMk/>
          <pc:sldMk cId="2805896357" sldId="641"/>
        </pc:sldMkLst>
      </pc:sldChg>
      <pc:sldChg chg="add">
        <pc:chgData name="LI Hongzong" userId="ac49958b-b655-4fa4-b837-6f946156a7c8" providerId="ADAL" clId="{4721EEC1-4CD9-4742-824D-4D8ECF8037CC}" dt="2024-11-27T15:15:24.374" v="2169"/>
        <pc:sldMkLst>
          <pc:docMk/>
          <pc:sldMk cId="3618358261" sldId="643"/>
        </pc:sldMkLst>
      </pc:sldChg>
      <pc:sldChg chg="add">
        <pc:chgData name="LI Hongzong" userId="ac49958b-b655-4fa4-b837-6f946156a7c8" providerId="ADAL" clId="{4721EEC1-4CD9-4742-824D-4D8ECF8037CC}" dt="2024-11-27T15:16:59.208" v="2179"/>
        <pc:sldMkLst>
          <pc:docMk/>
          <pc:sldMk cId="991728368" sldId="644"/>
        </pc:sldMkLst>
      </pc:sldChg>
      <pc:sldChg chg="modSp add mod">
        <pc:chgData name="LI Hongzong" userId="ac49958b-b655-4fa4-b837-6f946156a7c8" providerId="ADAL" clId="{4721EEC1-4CD9-4742-824D-4D8ECF8037CC}" dt="2024-11-27T15:20:45.225" v="2206" actId="20577"/>
        <pc:sldMkLst>
          <pc:docMk/>
          <pc:sldMk cId="630200938" sldId="646"/>
        </pc:sldMkLst>
      </pc:sldChg>
      <pc:sldChg chg="modSp add mod">
        <pc:chgData name="LI Hongzong" userId="ac49958b-b655-4fa4-b837-6f946156a7c8" providerId="ADAL" clId="{4721EEC1-4CD9-4742-824D-4D8ECF8037CC}" dt="2024-11-27T15:21:18.886" v="2207"/>
        <pc:sldMkLst>
          <pc:docMk/>
          <pc:sldMk cId="3731454665" sldId="647"/>
        </pc:sldMkLst>
      </pc:sldChg>
      <pc:sldChg chg="modSp add mod">
        <pc:chgData name="LI Hongzong" userId="ac49958b-b655-4fa4-b837-6f946156a7c8" providerId="ADAL" clId="{4721EEC1-4CD9-4742-824D-4D8ECF8037CC}" dt="2024-11-27T15:21:26.379" v="2208"/>
        <pc:sldMkLst>
          <pc:docMk/>
          <pc:sldMk cId="282552770" sldId="648"/>
        </pc:sldMkLst>
      </pc:sldChg>
      <pc:sldChg chg="modSp add mod">
        <pc:chgData name="LI Hongzong" userId="ac49958b-b655-4fa4-b837-6f946156a7c8" providerId="ADAL" clId="{4721EEC1-4CD9-4742-824D-4D8ECF8037CC}" dt="2024-11-27T15:23:29.550" v="2230" actId="20577"/>
        <pc:sldMkLst>
          <pc:docMk/>
          <pc:sldMk cId="1575329477" sldId="649"/>
        </pc:sldMkLst>
      </pc:sldChg>
      <pc:sldChg chg="modSp add mod">
        <pc:chgData name="LI Hongzong" userId="ac49958b-b655-4fa4-b837-6f946156a7c8" providerId="ADAL" clId="{4721EEC1-4CD9-4742-824D-4D8ECF8037CC}" dt="2024-11-27T15:23:56.495" v="2242" actId="20577"/>
        <pc:sldMkLst>
          <pc:docMk/>
          <pc:sldMk cId="1352666558" sldId="650"/>
        </pc:sldMkLst>
      </pc:sldChg>
      <pc:sldChg chg="modSp add mod">
        <pc:chgData name="LI Hongzong" userId="ac49958b-b655-4fa4-b837-6f946156a7c8" providerId="ADAL" clId="{4721EEC1-4CD9-4742-824D-4D8ECF8037CC}" dt="2024-11-27T15:24:16.749" v="2245"/>
        <pc:sldMkLst>
          <pc:docMk/>
          <pc:sldMk cId="4053856576" sldId="654"/>
        </pc:sldMkLst>
      </pc:sldChg>
      <pc:sldChg chg="modSp add mod">
        <pc:chgData name="LI Hongzong" userId="ac49958b-b655-4fa4-b837-6f946156a7c8" providerId="ADAL" clId="{4721EEC1-4CD9-4742-824D-4D8ECF8037CC}" dt="2024-11-27T15:24:25.515" v="2246"/>
        <pc:sldMkLst>
          <pc:docMk/>
          <pc:sldMk cId="4176521030" sldId="657"/>
        </pc:sldMkLst>
      </pc:sldChg>
      <pc:sldChg chg="add del">
        <pc:chgData name="LI Hongzong" userId="ac49958b-b655-4fa4-b837-6f946156a7c8" providerId="ADAL" clId="{4721EEC1-4CD9-4742-824D-4D8ECF8037CC}" dt="2024-11-27T15:23:40.503" v="2232"/>
        <pc:sldMkLst>
          <pc:docMk/>
          <pc:sldMk cId="248522678" sldId="658"/>
        </pc:sldMkLst>
      </pc:sldChg>
      <pc:sldChg chg="add del">
        <pc:chgData name="LI Hongzong" userId="ac49958b-b655-4fa4-b837-6f946156a7c8" providerId="ADAL" clId="{4721EEC1-4CD9-4742-824D-4D8ECF8037CC}" dt="2024-12-13T16:34:09.521" v="2771" actId="2696"/>
        <pc:sldMkLst>
          <pc:docMk/>
          <pc:sldMk cId="3076303987" sldId="658"/>
        </pc:sldMkLst>
      </pc:sldChg>
      <pc:sldChg chg="add del">
        <pc:chgData name="LI Hongzong" userId="ac49958b-b655-4fa4-b837-6f946156a7c8" providerId="ADAL" clId="{4721EEC1-4CD9-4742-824D-4D8ECF8037CC}" dt="2024-12-13T16:28:59.052" v="2740" actId="2696"/>
        <pc:sldMkLst>
          <pc:docMk/>
          <pc:sldMk cId="3701632151" sldId="658"/>
        </pc:sldMkLst>
      </pc:sldChg>
      <pc:sldChg chg="addSp delSp modSp add del mod">
        <pc:chgData name="LI Hongzong" userId="ac49958b-b655-4fa4-b837-6f946156a7c8" providerId="ADAL" clId="{4721EEC1-4CD9-4742-824D-4D8ECF8037CC}" dt="2024-12-13T16:28:33.105" v="2738" actId="2696"/>
        <pc:sldMkLst>
          <pc:docMk/>
          <pc:sldMk cId="4106147839" sldId="658"/>
        </pc:sldMkLst>
      </pc:sldChg>
      <pc:sldChg chg="add del">
        <pc:chgData name="LI Hongzong" userId="ac49958b-b655-4fa4-b837-6f946156a7c8" providerId="ADAL" clId="{4721EEC1-4CD9-4742-824D-4D8ECF8037CC}" dt="2024-11-27T15:23:40.503" v="2232"/>
        <pc:sldMkLst>
          <pc:docMk/>
          <pc:sldMk cId="381627885" sldId="659"/>
        </pc:sldMkLst>
      </pc:sldChg>
      <pc:sldChg chg="add del">
        <pc:chgData name="LI Hongzong" userId="ac49958b-b655-4fa4-b837-6f946156a7c8" providerId="ADAL" clId="{4721EEC1-4CD9-4742-824D-4D8ECF8037CC}" dt="2024-11-27T15:23:40.503" v="2232"/>
        <pc:sldMkLst>
          <pc:docMk/>
          <pc:sldMk cId="2923021975" sldId="660"/>
        </pc:sldMkLst>
      </pc:sldChg>
      <pc:sldChg chg="add del">
        <pc:chgData name="LI Hongzong" userId="ac49958b-b655-4fa4-b837-6f946156a7c8" providerId="ADAL" clId="{4721EEC1-4CD9-4742-824D-4D8ECF8037CC}" dt="2024-11-27T15:23:40.503" v="2232"/>
        <pc:sldMkLst>
          <pc:docMk/>
          <pc:sldMk cId="3474734292" sldId="661"/>
        </pc:sldMkLst>
      </pc:sldChg>
      <pc:sldChg chg="add del">
        <pc:chgData name="LI Hongzong" userId="ac49958b-b655-4fa4-b837-6f946156a7c8" providerId="ADAL" clId="{4721EEC1-4CD9-4742-824D-4D8ECF8037CC}" dt="2024-11-27T15:23:40.503" v="2232"/>
        <pc:sldMkLst>
          <pc:docMk/>
          <pc:sldMk cId="1636799581" sldId="662"/>
        </pc:sldMkLst>
      </pc:sldChg>
    </pc:docChg>
  </pc:docChgLst>
  <pc:docChgLst>
    <pc:chgData name="Hongzong Li" userId="9bdc67c7f26cb1a6" providerId="LiveId" clId="{B504F651-D01A-472A-928A-0DF45DD80B9A}"/>
    <pc:docChg chg="undo custSel addSld delSld modSld sldOrd">
      <pc:chgData name="Hongzong Li" userId="9bdc67c7f26cb1a6" providerId="LiveId" clId="{B504F651-D01A-472A-928A-0DF45DD80B9A}" dt="2025-04-23T16:03:50.160" v="573" actId="1076"/>
      <pc:docMkLst>
        <pc:docMk/>
      </pc:docMkLst>
      <pc:sldChg chg="addSp delSp modSp mod">
        <pc:chgData name="Hongzong Li" userId="9bdc67c7f26cb1a6" providerId="LiveId" clId="{B504F651-D01A-472A-928A-0DF45DD80B9A}" dt="2025-04-23T13:34:28.954" v="12" actId="1076"/>
        <pc:sldMkLst>
          <pc:docMk/>
          <pc:sldMk cId="1615307222" sldId="390"/>
        </pc:sldMkLst>
        <pc:spChg chg="mod">
          <ac:chgData name="Hongzong Li" userId="9bdc67c7f26cb1a6" providerId="LiveId" clId="{B504F651-D01A-472A-928A-0DF45DD80B9A}" dt="2025-04-23T13:33:55.280" v="9" actId="20577"/>
          <ac:spMkLst>
            <pc:docMk/>
            <pc:sldMk cId="1615307222" sldId="390"/>
            <ac:spMk id="6" creationId="{95082B43-8144-4F0A-FDD6-C7D142C5D6FA}"/>
          </ac:spMkLst>
        </pc:spChg>
        <pc:spChg chg="mod">
          <ac:chgData name="Hongzong Li" userId="9bdc67c7f26cb1a6" providerId="LiveId" clId="{B504F651-D01A-472A-928A-0DF45DD80B9A}" dt="2025-04-23T13:33:28.524" v="2" actId="14100"/>
          <ac:spMkLst>
            <pc:docMk/>
            <pc:sldMk cId="1615307222" sldId="390"/>
            <ac:spMk id="7" creationId="{E11148D2-DE58-912B-CE53-C92B5E8EA4AB}"/>
          </ac:spMkLst>
        </pc:spChg>
        <pc:picChg chg="del">
          <ac:chgData name="Hongzong Li" userId="9bdc67c7f26cb1a6" providerId="LiveId" clId="{B504F651-D01A-472A-928A-0DF45DD80B9A}" dt="2025-04-23T13:33:30.429" v="3" actId="478"/>
          <ac:picMkLst>
            <pc:docMk/>
            <pc:sldMk cId="1615307222" sldId="390"/>
            <ac:picMk id="8" creationId="{B7ED755B-2EF9-C552-9DFE-DC81CA0F387F}"/>
          </ac:picMkLst>
        </pc:picChg>
        <pc:picChg chg="add mod">
          <ac:chgData name="Hongzong Li" userId="9bdc67c7f26cb1a6" providerId="LiveId" clId="{B504F651-D01A-472A-928A-0DF45DD80B9A}" dt="2025-04-23T13:34:28.954" v="12" actId="1076"/>
          <ac:picMkLst>
            <pc:docMk/>
            <pc:sldMk cId="1615307222" sldId="390"/>
            <ac:picMk id="1026" creationId="{F808E5F6-64FF-CA6F-3DCF-1AAFCD99DBDE}"/>
          </ac:picMkLst>
        </pc:picChg>
      </pc:sldChg>
      <pc:sldChg chg="modSp mod ord">
        <pc:chgData name="Hongzong Li" userId="9bdc67c7f26cb1a6" providerId="LiveId" clId="{B504F651-D01A-472A-928A-0DF45DD80B9A}" dt="2025-04-23T13:37:34.541" v="29" actId="20577"/>
        <pc:sldMkLst>
          <pc:docMk/>
          <pc:sldMk cId="1261810409" sldId="621"/>
        </pc:sldMkLst>
        <pc:spChg chg="mod">
          <ac:chgData name="Hongzong Li" userId="9bdc67c7f26cb1a6" providerId="LiveId" clId="{B504F651-D01A-472A-928A-0DF45DD80B9A}" dt="2025-04-23T13:37:34.541" v="29" actId="20577"/>
          <ac:spMkLst>
            <pc:docMk/>
            <pc:sldMk cId="1261810409" sldId="621"/>
            <ac:spMk id="6" creationId="{FAD83C02-24C8-3806-2E3F-4058342F4D87}"/>
          </ac:spMkLst>
        </pc:spChg>
      </pc:sldChg>
      <pc:sldChg chg="add">
        <pc:chgData name="Hongzong Li" userId="9bdc67c7f26cb1a6" providerId="LiveId" clId="{B504F651-D01A-472A-928A-0DF45DD80B9A}" dt="2025-04-23T13:39:10.538" v="31"/>
        <pc:sldMkLst>
          <pc:docMk/>
          <pc:sldMk cId="3962268269" sldId="622"/>
        </pc:sldMkLst>
      </pc:sldChg>
      <pc:sldChg chg="add">
        <pc:chgData name="Hongzong Li" userId="9bdc67c7f26cb1a6" providerId="LiveId" clId="{B504F651-D01A-472A-928A-0DF45DD80B9A}" dt="2025-04-23T13:39:10.538" v="31"/>
        <pc:sldMkLst>
          <pc:docMk/>
          <pc:sldMk cId="2164170147" sldId="623"/>
        </pc:sldMkLst>
      </pc:sldChg>
      <pc:sldChg chg="add">
        <pc:chgData name="Hongzong Li" userId="9bdc67c7f26cb1a6" providerId="LiveId" clId="{B504F651-D01A-472A-928A-0DF45DD80B9A}" dt="2025-04-23T13:43:21.686" v="38"/>
        <pc:sldMkLst>
          <pc:docMk/>
          <pc:sldMk cId="3679547027" sldId="624"/>
        </pc:sldMkLst>
      </pc:sldChg>
      <pc:sldChg chg="add">
        <pc:chgData name="Hongzong Li" userId="9bdc67c7f26cb1a6" providerId="LiveId" clId="{B504F651-D01A-472A-928A-0DF45DD80B9A}" dt="2025-04-23T13:43:21.686" v="38"/>
        <pc:sldMkLst>
          <pc:docMk/>
          <pc:sldMk cId="4137422575" sldId="625"/>
        </pc:sldMkLst>
      </pc:sldChg>
      <pc:sldChg chg="add">
        <pc:chgData name="Hongzong Li" userId="9bdc67c7f26cb1a6" providerId="LiveId" clId="{B504F651-D01A-472A-928A-0DF45DD80B9A}" dt="2025-04-23T13:43:21.686" v="38"/>
        <pc:sldMkLst>
          <pc:docMk/>
          <pc:sldMk cId="1067646811" sldId="626"/>
        </pc:sldMkLst>
      </pc:sldChg>
      <pc:sldChg chg="add">
        <pc:chgData name="Hongzong Li" userId="9bdc67c7f26cb1a6" providerId="LiveId" clId="{B504F651-D01A-472A-928A-0DF45DD80B9A}" dt="2025-04-23T13:43:21.686" v="38"/>
        <pc:sldMkLst>
          <pc:docMk/>
          <pc:sldMk cId="3193288621" sldId="627"/>
        </pc:sldMkLst>
      </pc:sldChg>
      <pc:sldChg chg="modSp add mod">
        <pc:chgData name="Hongzong Li" userId="9bdc67c7f26cb1a6" providerId="LiveId" clId="{B504F651-D01A-472A-928A-0DF45DD80B9A}" dt="2025-04-23T15:59:07.174" v="547" actId="20577"/>
        <pc:sldMkLst>
          <pc:docMk/>
          <pc:sldMk cId="4217660229" sldId="628"/>
        </pc:sldMkLst>
        <pc:spChg chg="mod">
          <ac:chgData name="Hongzong Li" userId="9bdc67c7f26cb1a6" providerId="LiveId" clId="{B504F651-D01A-472A-928A-0DF45DD80B9A}" dt="2025-04-23T15:59:07.174" v="547" actId="20577"/>
          <ac:spMkLst>
            <pc:docMk/>
            <pc:sldMk cId="4217660229" sldId="628"/>
            <ac:spMk id="4" creationId="{C9E5F546-2955-6049-A772-6DFFDED3B4FD}"/>
          </ac:spMkLst>
        </pc:spChg>
      </pc:sldChg>
      <pc:sldChg chg="add">
        <pc:chgData name="Hongzong Li" userId="9bdc67c7f26cb1a6" providerId="LiveId" clId="{B504F651-D01A-472A-928A-0DF45DD80B9A}" dt="2025-04-23T13:53:02.582" v="62"/>
        <pc:sldMkLst>
          <pc:docMk/>
          <pc:sldMk cId="413330226" sldId="629"/>
        </pc:sldMkLst>
      </pc:sldChg>
      <pc:sldChg chg="add">
        <pc:chgData name="Hongzong Li" userId="9bdc67c7f26cb1a6" providerId="LiveId" clId="{B504F651-D01A-472A-928A-0DF45DD80B9A}" dt="2025-04-23T13:53:02.582" v="62"/>
        <pc:sldMkLst>
          <pc:docMk/>
          <pc:sldMk cId="3856792341" sldId="630"/>
        </pc:sldMkLst>
      </pc:sldChg>
      <pc:sldChg chg="add">
        <pc:chgData name="Hongzong Li" userId="9bdc67c7f26cb1a6" providerId="LiveId" clId="{B504F651-D01A-472A-928A-0DF45DD80B9A}" dt="2025-04-23T13:53:02.582" v="62"/>
        <pc:sldMkLst>
          <pc:docMk/>
          <pc:sldMk cId="4112446996" sldId="631"/>
        </pc:sldMkLst>
      </pc:sldChg>
      <pc:sldChg chg="add">
        <pc:chgData name="Hongzong Li" userId="9bdc67c7f26cb1a6" providerId="LiveId" clId="{B504F651-D01A-472A-928A-0DF45DD80B9A}" dt="2025-04-23T13:53:02.582" v="62"/>
        <pc:sldMkLst>
          <pc:docMk/>
          <pc:sldMk cId="3238147361" sldId="632"/>
        </pc:sldMkLst>
      </pc:sldChg>
      <pc:sldChg chg="add">
        <pc:chgData name="Hongzong Li" userId="9bdc67c7f26cb1a6" providerId="LiveId" clId="{B504F651-D01A-472A-928A-0DF45DD80B9A}" dt="2025-04-23T13:53:02.582" v="62"/>
        <pc:sldMkLst>
          <pc:docMk/>
          <pc:sldMk cId="482611061" sldId="633"/>
        </pc:sldMkLst>
      </pc:sldChg>
      <pc:sldChg chg="add">
        <pc:chgData name="Hongzong Li" userId="9bdc67c7f26cb1a6" providerId="LiveId" clId="{B504F651-D01A-472A-928A-0DF45DD80B9A}" dt="2025-04-23T13:36:50.358" v="13"/>
        <pc:sldMkLst>
          <pc:docMk/>
          <pc:sldMk cId="2072542264" sldId="634"/>
        </pc:sldMkLst>
      </pc:sldChg>
      <pc:sldChg chg="modSp add mod">
        <pc:chgData name="Hongzong Li" userId="9bdc67c7f26cb1a6" providerId="LiveId" clId="{B504F651-D01A-472A-928A-0DF45DD80B9A}" dt="2025-04-23T13:37:28.043" v="26" actId="20577"/>
        <pc:sldMkLst>
          <pc:docMk/>
          <pc:sldMk cId="2070990189" sldId="635"/>
        </pc:sldMkLst>
        <pc:spChg chg="mod">
          <ac:chgData name="Hongzong Li" userId="9bdc67c7f26cb1a6" providerId="LiveId" clId="{B504F651-D01A-472A-928A-0DF45DD80B9A}" dt="2025-04-23T13:37:28.043" v="26" actId="20577"/>
          <ac:spMkLst>
            <pc:docMk/>
            <pc:sldMk cId="2070990189" sldId="635"/>
            <ac:spMk id="6" creationId="{E05D2457-8090-EB22-1305-EC5FC9CFF1A9}"/>
          </ac:spMkLst>
        </pc:spChg>
      </pc:sldChg>
      <pc:sldChg chg="add del">
        <pc:chgData name="Hongzong Li" userId="9bdc67c7f26cb1a6" providerId="LiveId" clId="{B504F651-D01A-472A-928A-0DF45DD80B9A}" dt="2025-04-23T13:43:33.873" v="39" actId="47"/>
        <pc:sldMkLst>
          <pc:docMk/>
          <pc:sldMk cId="2293317751" sldId="636"/>
        </pc:sldMkLst>
      </pc:sldChg>
      <pc:sldChg chg="add">
        <pc:chgData name="Hongzong Li" userId="9bdc67c7f26cb1a6" providerId="LiveId" clId="{B504F651-D01A-472A-928A-0DF45DD80B9A}" dt="2025-04-23T13:38:35.474" v="30"/>
        <pc:sldMkLst>
          <pc:docMk/>
          <pc:sldMk cId="1396602218" sldId="647"/>
        </pc:sldMkLst>
      </pc:sldChg>
      <pc:sldChg chg="add">
        <pc:chgData name="Hongzong Li" userId="9bdc67c7f26cb1a6" providerId="LiveId" clId="{B504F651-D01A-472A-928A-0DF45DD80B9A}" dt="2025-04-23T13:38:35.474" v="30"/>
        <pc:sldMkLst>
          <pc:docMk/>
          <pc:sldMk cId="3225244832" sldId="648"/>
        </pc:sldMkLst>
      </pc:sldChg>
      <pc:sldChg chg="add">
        <pc:chgData name="Hongzong Li" userId="9bdc67c7f26cb1a6" providerId="LiveId" clId="{B504F651-D01A-472A-928A-0DF45DD80B9A}" dt="2025-04-23T13:38:35.474" v="30"/>
        <pc:sldMkLst>
          <pc:docMk/>
          <pc:sldMk cId="3515888035" sldId="651"/>
        </pc:sldMkLst>
      </pc:sldChg>
      <pc:sldChg chg="add">
        <pc:chgData name="Hongzong Li" userId="9bdc67c7f26cb1a6" providerId="LiveId" clId="{B504F651-D01A-472A-928A-0DF45DD80B9A}" dt="2025-04-23T13:39:10.538" v="31"/>
        <pc:sldMkLst>
          <pc:docMk/>
          <pc:sldMk cId="3690136717" sldId="652"/>
        </pc:sldMkLst>
      </pc:sldChg>
      <pc:sldChg chg="addSp delSp modSp add mod">
        <pc:chgData name="Hongzong Li" userId="9bdc67c7f26cb1a6" providerId="LiveId" clId="{B504F651-D01A-472A-928A-0DF45DD80B9A}" dt="2025-04-23T15:59:28.977" v="549" actId="113"/>
        <pc:sldMkLst>
          <pc:docMk/>
          <pc:sldMk cId="3261733138" sldId="653"/>
        </pc:sldMkLst>
        <pc:spChg chg="del mod">
          <ac:chgData name="Hongzong Li" userId="9bdc67c7f26cb1a6" providerId="LiveId" clId="{B504F651-D01A-472A-928A-0DF45DD80B9A}" dt="2025-04-23T15:56:04.674" v="497" actId="478"/>
          <ac:spMkLst>
            <pc:docMk/>
            <pc:sldMk cId="3261733138" sldId="653"/>
            <ac:spMk id="4" creationId="{CEBD8D26-52DA-747C-7CC9-070213055227}"/>
          </ac:spMkLst>
        </pc:spChg>
        <pc:spChg chg="add mod">
          <ac:chgData name="Hongzong Li" userId="9bdc67c7f26cb1a6" providerId="LiveId" clId="{B504F651-D01A-472A-928A-0DF45DD80B9A}" dt="2025-04-23T15:59:28.977" v="549" actId="113"/>
          <ac:spMkLst>
            <pc:docMk/>
            <pc:sldMk cId="3261733138" sldId="653"/>
            <ac:spMk id="7" creationId="{D1E3AE42-68AA-A449-B2C8-7121CA024EBE}"/>
          </ac:spMkLst>
        </pc:spChg>
        <pc:spChg chg="add mod">
          <ac:chgData name="Hongzong Li" userId="9bdc67c7f26cb1a6" providerId="LiveId" clId="{B504F651-D01A-472A-928A-0DF45DD80B9A}" dt="2025-04-23T15:59:25.097" v="548" actId="113"/>
          <ac:spMkLst>
            <pc:docMk/>
            <pc:sldMk cId="3261733138" sldId="653"/>
            <ac:spMk id="8" creationId="{48A38D00-2D04-051A-441B-BD2C5707B3C8}"/>
          </ac:spMkLst>
        </pc:spChg>
        <pc:spChg chg="add mod">
          <ac:chgData name="Hongzong Li" userId="9bdc67c7f26cb1a6" providerId="LiveId" clId="{B504F651-D01A-472A-928A-0DF45DD80B9A}" dt="2025-04-23T15:58:50.727" v="541" actId="1076"/>
          <ac:spMkLst>
            <pc:docMk/>
            <pc:sldMk cId="3261733138" sldId="653"/>
            <ac:spMk id="9" creationId="{555800E0-D1E9-2085-AB7C-8181E253245C}"/>
          </ac:spMkLst>
        </pc:spChg>
        <pc:spChg chg="add del mod">
          <ac:chgData name="Hongzong Li" userId="9bdc67c7f26cb1a6" providerId="LiveId" clId="{B504F651-D01A-472A-928A-0DF45DD80B9A}" dt="2025-04-23T15:58:45.733" v="540" actId="478"/>
          <ac:spMkLst>
            <pc:docMk/>
            <pc:sldMk cId="3261733138" sldId="653"/>
            <ac:spMk id="10" creationId="{659B5074-3C06-A8C9-5A5A-5E91006EFEFC}"/>
          </ac:spMkLst>
        </pc:spChg>
        <pc:picChg chg="del">
          <ac:chgData name="Hongzong Li" userId="9bdc67c7f26cb1a6" providerId="LiveId" clId="{B504F651-D01A-472A-928A-0DF45DD80B9A}" dt="2025-04-23T13:40:22.943" v="34" actId="478"/>
          <ac:picMkLst>
            <pc:docMk/>
            <pc:sldMk cId="3261733138" sldId="653"/>
            <ac:picMk id="7170" creationId="{611DC476-E38B-DE95-99D3-473FC242736B}"/>
          </ac:picMkLst>
        </pc:picChg>
      </pc:sldChg>
      <pc:sldChg chg="addSp delSp modSp add mod">
        <pc:chgData name="Hongzong Li" userId="9bdc67c7f26cb1a6" providerId="LiveId" clId="{B504F651-D01A-472A-928A-0DF45DD80B9A}" dt="2025-04-23T16:03:50.160" v="573" actId="1076"/>
        <pc:sldMkLst>
          <pc:docMk/>
          <pc:sldMk cId="1594634703" sldId="654"/>
        </pc:sldMkLst>
        <pc:spChg chg="add del mod">
          <ac:chgData name="Hongzong Li" userId="9bdc67c7f26cb1a6" providerId="LiveId" clId="{B504F651-D01A-472A-928A-0DF45DD80B9A}" dt="2025-04-23T16:02:49.496" v="558" actId="478"/>
          <ac:spMkLst>
            <pc:docMk/>
            <pc:sldMk cId="1594634703" sldId="654"/>
            <ac:spMk id="2" creationId="{AD225AE7-7606-3555-4417-B38BD13D1814}"/>
          </ac:spMkLst>
        </pc:spChg>
        <pc:spChg chg="mod">
          <ac:chgData name="Hongzong Li" userId="9bdc67c7f26cb1a6" providerId="LiveId" clId="{B504F651-D01A-472A-928A-0DF45DD80B9A}" dt="2025-04-23T16:00:03.039" v="554" actId="20577"/>
          <ac:spMkLst>
            <pc:docMk/>
            <pc:sldMk cId="1594634703" sldId="654"/>
            <ac:spMk id="4" creationId="{44D566C6-84C9-58DB-E9B1-84971E57650E}"/>
          </ac:spMkLst>
        </pc:spChg>
        <pc:graphicFrameChg chg="add mod">
          <ac:chgData name="Hongzong Li" userId="9bdc67c7f26cb1a6" providerId="LiveId" clId="{B504F651-D01A-472A-928A-0DF45DD80B9A}" dt="2025-04-23T16:02:50.307" v="559"/>
          <ac:graphicFrameMkLst>
            <pc:docMk/>
            <pc:sldMk cId="1594634703" sldId="654"/>
            <ac:graphicFrameMk id="7" creationId="{47115F22-2C58-9ACA-FD24-0EDA5CFBD55C}"/>
          </ac:graphicFrameMkLst>
        </pc:graphicFrameChg>
        <pc:graphicFrameChg chg="add mod">
          <ac:chgData name="Hongzong Li" userId="9bdc67c7f26cb1a6" providerId="LiveId" clId="{B504F651-D01A-472A-928A-0DF45DD80B9A}" dt="2025-04-23T16:02:50.307" v="559"/>
          <ac:graphicFrameMkLst>
            <pc:docMk/>
            <pc:sldMk cId="1594634703" sldId="654"/>
            <ac:graphicFrameMk id="8" creationId="{B856B1C9-C7F3-4984-578F-444C37E56C49}"/>
          </ac:graphicFrameMkLst>
        </pc:graphicFrameChg>
        <pc:graphicFrameChg chg="add mod">
          <ac:chgData name="Hongzong Li" userId="9bdc67c7f26cb1a6" providerId="LiveId" clId="{B504F651-D01A-472A-928A-0DF45DD80B9A}" dt="2025-04-23T16:02:50.307" v="559"/>
          <ac:graphicFrameMkLst>
            <pc:docMk/>
            <pc:sldMk cId="1594634703" sldId="654"/>
            <ac:graphicFrameMk id="9" creationId="{F7D209F4-56DF-6019-4003-2946D458A6F1}"/>
          </ac:graphicFrameMkLst>
        </pc:graphicFrameChg>
        <pc:graphicFrameChg chg="add mod">
          <ac:chgData name="Hongzong Li" userId="9bdc67c7f26cb1a6" providerId="LiveId" clId="{B504F651-D01A-472A-928A-0DF45DD80B9A}" dt="2025-04-23T16:02:50.307" v="559"/>
          <ac:graphicFrameMkLst>
            <pc:docMk/>
            <pc:sldMk cId="1594634703" sldId="654"/>
            <ac:graphicFrameMk id="10" creationId="{C6F431B3-883D-335A-8EF0-8A6A96956BF4}"/>
          </ac:graphicFrameMkLst>
        </pc:graphicFrameChg>
        <pc:graphicFrameChg chg="add mod modGraphic">
          <ac:chgData name="Hongzong Li" userId="9bdc67c7f26cb1a6" providerId="LiveId" clId="{B504F651-D01A-472A-928A-0DF45DD80B9A}" dt="2025-04-23T16:03:50.160" v="573" actId="1076"/>
          <ac:graphicFrameMkLst>
            <pc:docMk/>
            <pc:sldMk cId="1594634703" sldId="654"/>
            <ac:graphicFrameMk id="11" creationId="{ABCA2A9E-D855-5388-D17F-FF141D2CA2BF}"/>
          </ac:graphicFrameMkLst>
        </pc:graphicFrameChg>
      </pc:sldChg>
      <pc:sldChg chg="add">
        <pc:chgData name="Hongzong Li" userId="9bdc67c7f26cb1a6" providerId="LiveId" clId="{B504F651-D01A-472A-928A-0DF45DD80B9A}" dt="2025-04-23T13:43:21.686" v="38"/>
        <pc:sldMkLst>
          <pc:docMk/>
          <pc:sldMk cId="3441216181" sldId="655"/>
        </pc:sldMkLst>
      </pc:sldChg>
      <pc:sldChg chg="add">
        <pc:chgData name="Hongzong Li" userId="9bdc67c7f26cb1a6" providerId="LiveId" clId="{B504F651-D01A-472A-928A-0DF45DD80B9A}" dt="2025-04-23T13:43:21.686" v="38"/>
        <pc:sldMkLst>
          <pc:docMk/>
          <pc:sldMk cId="3672691798" sldId="656"/>
        </pc:sldMkLst>
      </pc:sldChg>
      <pc:sldChg chg="add">
        <pc:chgData name="Hongzong Li" userId="9bdc67c7f26cb1a6" providerId="LiveId" clId="{B504F651-D01A-472A-928A-0DF45DD80B9A}" dt="2025-04-23T13:43:21.686" v="38"/>
        <pc:sldMkLst>
          <pc:docMk/>
          <pc:sldMk cId="3017100505" sldId="657"/>
        </pc:sldMkLst>
      </pc:sldChg>
      <pc:sldChg chg="add">
        <pc:chgData name="Hongzong Li" userId="9bdc67c7f26cb1a6" providerId="LiveId" clId="{B504F651-D01A-472A-928A-0DF45DD80B9A}" dt="2025-04-23T13:43:21.686" v="38"/>
        <pc:sldMkLst>
          <pc:docMk/>
          <pc:sldMk cId="2917587941" sldId="658"/>
        </pc:sldMkLst>
      </pc:sldChg>
      <pc:sldChg chg="add">
        <pc:chgData name="Hongzong Li" userId="9bdc67c7f26cb1a6" providerId="LiveId" clId="{B504F651-D01A-472A-928A-0DF45DD80B9A}" dt="2025-04-23T13:43:21.686" v="38"/>
        <pc:sldMkLst>
          <pc:docMk/>
          <pc:sldMk cId="403264964" sldId="659"/>
        </pc:sldMkLst>
      </pc:sldChg>
      <pc:sldChg chg="modSp add mod">
        <pc:chgData name="Hongzong Li" userId="9bdc67c7f26cb1a6" providerId="LiveId" clId="{B504F651-D01A-472A-928A-0DF45DD80B9A}" dt="2025-04-23T13:51:51.025" v="51"/>
        <pc:sldMkLst>
          <pc:docMk/>
          <pc:sldMk cId="2497198955" sldId="666"/>
        </pc:sldMkLst>
        <pc:spChg chg="mod">
          <ac:chgData name="Hongzong Li" userId="9bdc67c7f26cb1a6" providerId="LiveId" clId="{B504F651-D01A-472A-928A-0DF45DD80B9A}" dt="2025-04-23T13:51:51.025" v="51"/>
          <ac:spMkLst>
            <pc:docMk/>
            <pc:sldMk cId="2497198955" sldId="666"/>
            <ac:spMk id="6" creationId="{CB201E2C-984C-6DCD-9D5E-394555DD71CA}"/>
          </ac:spMkLst>
        </pc:spChg>
      </pc:sldChg>
      <pc:sldChg chg="modSp add mod">
        <pc:chgData name="Hongzong Li" userId="9bdc67c7f26cb1a6" providerId="LiveId" clId="{B504F651-D01A-472A-928A-0DF45DD80B9A}" dt="2025-04-23T13:51:54.474" v="52"/>
        <pc:sldMkLst>
          <pc:docMk/>
          <pc:sldMk cId="2573446315" sldId="667"/>
        </pc:sldMkLst>
        <pc:spChg chg="mod">
          <ac:chgData name="Hongzong Li" userId="9bdc67c7f26cb1a6" providerId="LiveId" clId="{B504F651-D01A-472A-928A-0DF45DD80B9A}" dt="2025-04-23T13:51:54.474" v="52"/>
          <ac:spMkLst>
            <pc:docMk/>
            <pc:sldMk cId="2573446315" sldId="667"/>
            <ac:spMk id="8" creationId="{ABDB9522-130D-43BF-1466-E5699E9D2E1E}"/>
          </ac:spMkLst>
        </pc:spChg>
      </pc:sldChg>
      <pc:sldChg chg="addSp delSp modSp add mod">
        <pc:chgData name="Hongzong Li" userId="9bdc67c7f26cb1a6" providerId="LiveId" clId="{B504F651-D01A-472A-928A-0DF45DD80B9A}" dt="2025-04-23T13:52:05.454" v="55"/>
        <pc:sldMkLst>
          <pc:docMk/>
          <pc:sldMk cId="3063351237" sldId="668"/>
        </pc:sldMkLst>
        <pc:spChg chg="del">
          <ac:chgData name="Hongzong Li" userId="9bdc67c7f26cb1a6" providerId="LiveId" clId="{B504F651-D01A-472A-928A-0DF45DD80B9A}" dt="2025-04-23T13:52:02.086" v="53" actId="478"/>
          <ac:spMkLst>
            <pc:docMk/>
            <pc:sldMk cId="3063351237" sldId="668"/>
            <ac:spMk id="6" creationId="{E6EB2016-72AA-F916-99F4-C21A12007FEB}"/>
          </ac:spMkLst>
        </pc:spChg>
        <pc:spChg chg="add del mod">
          <ac:chgData name="Hongzong Li" userId="9bdc67c7f26cb1a6" providerId="LiveId" clId="{B504F651-D01A-472A-928A-0DF45DD80B9A}" dt="2025-04-23T13:52:04.656" v="54" actId="478"/>
          <ac:spMkLst>
            <pc:docMk/>
            <pc:sldMk cId="3063351237" sldId="668"/>
            <ac:spMk id="8" creationId="{3350979C-AA03-C2D0-248B-12FE97CFCC46}"/>
          </ac:spMkLst>
        </pc:spChg>
        <pc:spChg chg="add mod">
          <ac:chgData name="Hongzong Li" userId="9bdc67c7f26cb1a6" providerId="LiveId" clId="{B504F651-D01A-472A-928A-0DF45DD80B9A}" dt="2025-04-23T13:52:05.454" v="55"/>
          <ac:spMkLst>
            <pc:docMk/>
            <pc:sldMk cId="3063351237" sldId="668"/>
            <ac:spMk id="10" creationId="{7471449D-CB53-274F-5D50-DEFE37366814}"/>
          </ac:spMkLst>
        </pc:spChg>
      </pc:sldChg>
      <pc:sldChg chg="addSp delSp modSp add mod">
        <pc:chgData name="Hongzong Li" userId="9bdc67c7f26cb1a6" providerId="LiveId" clId="{B504F651-D01A-472A-928A-0DF45DD80B9A}" dt="2025-04-23T13:52:19.903" v="61"/>
        <pc:sldMkLst>
          <pc:docMk/>
          <pc:sldMk cId="1337490325" sldId="670"/>
        </pc:sldMkLst>
        <pc:spChg chg="add del mod">
          <ac:chgData name="Hongzong Li" userId="9bdc67c7f26cb1a6" providerId="LiveId" clId="{B504F651-D01A-472A-928A-0DF45DD80B9A}" dt="2025-04-23T13:52:19.203" v="60" actId="478"/>
          <ac:spMkLst>
            <pc:docMk/>
            <pc:sldMk cId="1337490325" sldId="670"/>
            <ac:spMk id="4" creationId="{9674CD9E-E32F-0FAA-31F9-1F75D5389685}"/>
          </ac:spMkLst>
        </pc:spChg>
        <pc:spChg chg="add mod">
          <ac:chgData name="Hongzong Li" userId="9bdc67c7f26cb1a6" providerId="LiveId" clId="{B504F651-D01A-472A-928A-0DF45DD80B9A}" dt="2025-04-23T13:52:19.903" v="61"/>
          <ac:spMkLst>
            <pc:docMk/>
            <pc:sldMk cId="1337490325" sldId="670"/>
            <ac:spMk id="5" creationId="{9A4569D6-DBFA-AE6C-B481-DDB9EB5D7160}"/>
          </ac:spMkLst>
        </pc:spChg>
        <pc:spChg chg="del">
          <ac:chgData name="Hongzong Li" userId="9bdc67c7f26cb1a6" providerId="LiveId" clId="{B504F651-D01A-472A-928A-0DF45DD80B9A}" dt="2025-04-23T13:52:18.330" v="59" actId="478"/>
          <ac:spMkLst>
            <pc:docMk/>
            <pc:sldMk cId="1337490325" sldId="670"/>
            <ac:spMk id="6" creationId="{44CBCA87-9D60-7463-1D58-B33B82C6113A}"/>
          </ac:spMkLst>
        </pc:spChg>
      </pc:sldChg>
      <pc:sldChg chg="modSp add mod">
        <pc:chgData name="Hongzong Li" userId="9bdc67c7f26cb1a6" providerId="LiveId" clId="{B504F651-D01A-472A-928A-0DF45DD80B9A}" dt="2025-04-23T13:51:46.136" v="50" actId="20577"/>
        <pc:sldMkLst>
          <pc:docMk/>
          <pc:sldMk cId="4047919504" sldId="680"/>
        </pc:sldMkLst>
        <pc:spChg chg="mod">
          <ac:chgData name="Hongzong Li" userId="9bdc67c7f26cb1a6" providerId="LiveId" clId="{B504F651-D01A-472A-928A-0DF45DD80B9A}" dt="2025-04-23T13:51:46.136" v="50" actId="20577"/>
          <ac:spMkLst>
            <pc:docMk/>
            <pc:sldMk cId="4047919504" sldId="680"/>
            <ac:spMk id="8" creationId="{F1B134B6-A04A-B08F-F106-0EA28433E39A}"/>
          </ac:spMkLst>
        </pc:spChg>
      </pc:sldChg>
      <pc:sldChg chg="addSp delSp modSp add mod">
        <pc:chgData name="Hongzong Li" userId="9bdc67c7f26cb1a6" providerId="LiveId" clId="{B504F651-D01A-472A-928A-0DF45DD80B9A}" dt="2025-04-23T13:52:15.223" v="58"/>
        <pc:sldMkLst>
          <pc:docMk/>
          <pc:sldMk cId="2781502038" sldId="700"/>
        </pc:sldMkLst>
        <pc:spChg chg="del">
          <ac:chgData name="Hongzong Li" userId="9bdc67c7f26cb1a6" providerId="LiveId" clId="{B504F651-D01A-472A-928A-0DF45DD80B9A}" dt="2025-04-23T13:52:13.173" v="56" actId="478"/>
          <ac:spMkLst>
            <pc:docMk/>
            <pc:sldMk cId="2781502038" sldId="700"/>
            <ac:spMk id="6" creationId="{A64027EB-03FB-498F-CF44-C24B1A81503D}"/>
          </ac:spMkLst>
        </pc:spChg>
        <pc:spChg chg="add del mod">
          <ac:chgData name="Hongzong Li" userId="9bdc67c7f26cb1a6" providerId="LiveId" clId="{B504F651-D01A-472A-928A-0DF45DD80B9A}" dt="2025-04-23T13:52:14.464" v="57" actId="478"/>
          <ac:spMkLst>
            <pc:docMk/>
            <pc:sldMk cId="2781502038" sldId="700"/>
            <ac:spMk id="11" creationId="{03CE9162-4C18-38FF-4885-BC93F41CC482}"/>
          </ac:spMkLst>
        </pc:spChg>
        <pc:spChg chg="add mod">
          <ac:chgData name="Hongzong Li" userId="9bdc67c7f26cb1a6" providerId="LiveId" clId="{B504F651-D01A-472A-928A-0DF45DD80B9A}" dt="2025-04-23T13:52:15.223" v="58"/>
          <ac:spMkLst>
            <pc:docMk/>
            <pc:sldMk cId="2781502038" sldId="700"/>
            <ac:spMk id="13" creationId="{0985799F-0E34-ACB7-57E0-4A9210A62EBE}"/>
          </ac:spMkLst>
        </pc:spChg>
      </pc:sldChg>
      <pc:sldChg chg="add del">
        <pc:chgData name="Hongzong Li" userId="9bdc67c7f26cb1a6" providerId="LiveId" clId="{B504F651-D01A-472A-928A-0DF45DD80B9A}" dt="2025-04-23T13:51:08.378" v="41" actId="47"/>
        <pc:sldMkLst>
          <pc:docMk/>
          <pc:sldMk cId="813972277" sldId="701"/>
        </pc:sldMkLst>
      </pc:sldChg>
      <pc:sldChg chg="add">
        <pc:chgData name="Hongzong Li" userId="9bdc67c7f26cb1a6" providerId="LiveId" clId="{B504F651-D01A-472A-928A-0DF45DD80B9A}" dt="2025-04-23T13:53:02.582" v="62"/>
        <pc:sldMkLst>
          <pc:docMk/>
          <pc:sldMk cId="3951243924" sldId="701"/>
        </pc:sldMkLst>
      </pc:sldChg>
      <pc:sldChg chg="addSp delSp modSp add mod">
        <pc:chgData name="Hongzong Li" userId="9bdc67c7f26cb1a6" providerId="LiveId" clId="{B504F651-D01A-472A-928A-0DF45DD80B9A}" dt="2025-04-23T14:37:14.407" v="110" actId="478"/>
        <pc:sldMkLst>
          <pc:docMk/>
          <pc:sldMk cId="1224564487" sldId="702"/>
        </pc:sldMkLst>
        <pc:spChg chg="del">
          <ac:chgData name="Hongzong Li" userId="9bdc67c7f26cb1a6" providerId="LiveId" clId="{B504F651-D01A-472A-928A-0DF45DD80B9A}" dt="2025-04-23T13:54:42.145" v="66" actId="478"/>
          <ac:spMkLst>
            <pc:docMk/>
            <pc:sldMk cId="1224564487" sldId="702"/>
            <ac:spMk id="4" creationId="{2828F32A-CF9F-19F0-3ECB-1AC03C8EC59B}"/>
          </ac:spMkLst>
        </pc:spChg>
        <pc:spChg chg="mod">
          <ac:chgData name="Hongzong Li" userId="9bdc67c7f26cb1a6" providerId="LiveId" clId="{B504F651-D01A-472A-928A-0DF45DD80B9A}" dt="2025-04-23T13:54:53.402" v="68" actId="20577"/>
          <ac:spMkLst>
            <pc:docMk/>
            <pc:sldMk cId="1224564487" sldId="702"/>
            <ac:spMk id="6" creationId="{FAD83C02-24C8-3806-2E3F-4058342F4D87}"/>
          </ac:spMkLst>
        </pc:spChg>
        <pc:spChg chg="add mod">
          <ac:chgData name="Hongzong Li" userId="9bdc67c7f26cb1a6" providerId="LiveId" clId="{B504F651-D01A-472A-928A-0DF45DD80B9A}" dt="2025-04-23T14:32:58.212" v="98" actId="14100"/>
          <ac:spMkLst>
            <pc:docMk/>
            <pc:sldMk cId="1224564487" sldId="702"/>
            <ac:spMk id="7" creationId="{29CC7B03-8131-6A17-C0B5-151AEC130730}"/>
          </ac:spMkLst>
        </pc:spChg>
        <pc:spChg chg="del">
          <ac:chgData name="Hongzong Li" userId="9bdc67c7f26cb1a6" providerId="LiveId" clId="{B504F651-D01A-472A-928A-0DF45DD80B9A}" dt="2025-04-23T13:54:40.754" v="65" actId="478"/>
          <ac:spMkLst>
            <pc:docMk/>
            <pc:sldMk cId="1224564487" sldId="702"/>
            <ac:spMk id="8" creationId="{C03630FA-1BDA-E7EC-FF0B-08EE15C7A12E}"/>
          </ac:spMkLst>
        </pc:spChg>
        <pc:spChg chg="del">
          <ac:chgData name="Hongzong Li" userId="9bdc67c7f26cb1a6" providerId="LiveId" clId="{B504F651-D01A-472A-928A-0DF45DD80B9A}" dt="2025-04-23T13:54:40.754" v="65" actId="478"/>
          <ac:spMkLst>
            <pc:docMk/>
            <pc:sldMk cId="1224564487" sldId="702"/>
            <ac:spMk id="10" creationId="{83C7C9B7-5CBF-20ED-F9D8-0732FB4B8A50}"/>
          </ac:spMkLst>
        </pc:spChg>
        <pc:spChg chg="del">
          <ac:chgData name="Hongzong Li" userId="9bdc67c7f26cb1a6" providerId="LiveId" clId="{B504F651-D01A-472A-928A-0DF45DD80B9A}" dt="2025-04-23T13:54:40.754" v="65" actId="478"/>
          <ac:spMkLst>
            <pc:docMk/>
            <pc:sldMk cId="1224564487" sldId="702"/>
            <ac:spMk id="11" creationId="{F3673D62-59B4-739A-590A-18C88D31D8A1}"/>
          </ac:spMkLst>
        </pc:spChg>
        <pc:spChg chg="del">
          <ac:chgData name="Hongzong Li" userId="9bdc67c7f26cb1a6" providerId="LiveId" clId="{B504F651-D01A-472A-928A-0DF45DD80B9A}" dt="2025-04-23T13:54:40.754" v="65" actId="478"/>
          <ac:spMkLst>
            <pc:docMk/>
            <pc:sldMk cId="1224564487" sldId="702"/>
            <ac:spMk id="12" creationId="{F2089B53-2CA0-09B1-2938-2BF52816C66D}"/>
          </ac:spMkLst>
        </pc:spChg>
        <pc:spChg chg="add mod">
          <ac:chgData name="Hongzong Li" userId="9bdc67c7f26cb1a6" providerId="LiveId" clId="{B504F651-D01A-472A-928A-0DF45DD80B9A}" dt="2025-04-23T14:32:52.133" v="96" actId="123"/>
          <ac:spMkLst>
            <pc:docMk/>
            <pc:sldMk cId="1224564487" sldId="702"/>
            <ac:spMk id="13" creationId="{C0865135-6683-06C5-2020-F1AAC6240F83}"/>
          </ac:spMkLst>
        </pc:spChg>
        <pc:spChg chg="add mod">
          <ac:chgData name="Hongzong Li" userId="9bdc67c7f26cb1a6" providerId="LiveId" clId="{B504F651-D01A-472A-928A-0DF45DD80B9A}" dt="2025-04-23T14:33:16.225" v="100" actId="1076"/>
          <ac:spMkLst>
            <pc:docMk/>
            <pc:sldMk cId="1224564487" sldId="702"/>
            <ac:spMk id="15" creationId="{6DF6B426-D314-F0B8-E408-B83A1F1DA28D}"/>
          </ac:spMkLst>
        </pc:spChg>
        <pc:spChg chg="add del mod">
          <ac:chgData name="Hongzong Li" userId="9bdc67c7f26cb1a6" providerId="LiveId" clId="{B504F651-D01A-472A-928A-0DF45DD80B9A}" dt="2025-04-23T14:37:14.407" v="110" actId="478"/>
          <ac:spMkLst>
            <pc:docMk/>
            <pc:sldMk cId="1224564487" sldId="702"/>
            <ac:spMk id="17" creationId="{A83141E3-A2D8-B6AC-06D9-0C31E2C8B8EF}"/>
          </ac:spMkLst>
        </pc:spChg>
        <pc:picChg chg="del">
          <ac:chgData name="Hongzong Li" userId="9bdc67c7f26cb1a6" providerId="LiveId" clId="{B504F651-D01A-472A-928A-0DF45DD80B9A}" dt="2025-04-23T13:54:40.754" v="65" actId="478"/>
          <ac:picMkLst>
            <pc:docMk/>
            <pc:sldMk cId="1224564487" sldId="702"/>
            <ac:picMk id="1026" creationId="{E0473537-A460-CB4A-FAAB-6FD70F5CA734}"/>
          </ac:picMkLst>
        </pc:picChg>
        <pc:picChg chg="add mod">
          <ac:chgData name="Hongzong Li" userId="9bdc67c7f26cb1a6" providerId="LiveId" clId="{B504F651-D01A-472A-928A-0DF45DD80B9A}" dt="2025-04-23T14:27:02.729" v="91" actId="1076"/>
          <ac:picMkLst>
            <pc:docMk/>
            <pc:sldMk cId="1224564487" sldId="702"/>
            <ac:picMk id="2050" creationId="{137664A3-ACCA-B7A4-6F1D-A41B1E9F8E55}"/>
          </ac:picMkLst>
        </pc:picChg>
      </pc:sldChg>
      <pc:sldChg chg="add">
        <pc:chgData name="Hongzong Li" userId="9bdc67c7f26cb1a6" providerId="LiveId" clId="{B504F651-D01A-472A-928A-0DF45DD80B9A}" dt="2025-04-23T13:54:29.333" v="63"/>
        <pc:sldMkLst>
          <pc:docMk/>
          <pc:sldMk cId="2824983610" sldId="703"/>
        </pc:sldMkLst>
      </pc:sldChg>
      <pc:sldChg chg="add">
        <pc:chgData name="Hongzong Li" userId="9bdc67c7f26cb1a6" providerId="LiveId" clId="{B504F651-D01A-472A-928A-0DF45DD80B9A}" dt="2025-04-23T13:54:29.333" v="63"/>
        <pc:sldMkLst>
          <pc:docMk/>
          <pc:sldMk cId="4215303227" sldId="704"/>
        </pc:sldMkLst>
      </pc:sldChg>
      <pc:sldChg chg="add">
        <pc:chgData name="Hongzong Li" userId="9bdc67c7f26cb1a6" providerId="LiveId" clId="{B504F651-D01A-472A-928A-0DF45DD80B9A}" dt="2025-04-23T13:54:29.333" v="63"/>
        <pc:sldMkLst>
          <pc:docMk/>
          <pc:sldMk cId="332909031" sldId="705"/>
        </pc:sldMkLst>
      </pc:sldChg>
      <pc:sldChg chg="add">
        <pc:chgData name="Hongzong Li" userId="9bdc67c7f26cb1a6" providerId="LiveId" clId="{B504F651-D01A-472A-928A-0DF45DD80B9A}" dt="2025-04-23T13:54:29.333" v="63"/>
        <pc:sldMkLst>
          <pc:docMk/>
          <pc:sldMk cId="2221204139" sldId="706"/>
        </pc:sldMkLst>
      </pc:sldChg>
      <pc:sldChg chg="add">
        <pc:chgData name="Hongzong Li" userId="9bdc67c7f26cb1a6" providerId="LiveId" clId="{B504F651-D01A-472A-928A-0DF45DD80B9A}" dt="2025-04-23T13:54:29.333" v="63"/>
        <pc:sldMkLst>
          <pc:docMk/>
          <pc:sldMk cId="3909500836" sldId="707"/>
        </pc:sldMkLst>
      </pc:sldChg>
      <pc:sldChg chg="add">
        <pc:chgData name="Hongzong Li" userId="9bdc67c7f26cb1a6" providerId="LiveId" clId="{B504F651-D01A-472A-928A-0DF45DD80B9A}" dt="2025-04-23T13:54:37.164" v="64"/>
        <pc:sldMkLst>
          <pc:docMk/>
          <pc:sldMk cId="1364854682" sldId="708"/>
        </pc:sldMkLst>
      </pc:sldChg>
      <pc:sldChg chg="add">
        <pc:chgData name="Hongzong Li" userId="9bdc67c7f26cb1a6" providerId="LiveId" clId="{B504F651-D01A-472A-928A-0DF45DD80B9A}" dt="2025-04-23T13:55:30.102" v="69"/>
        <pc:sldMkLst>
          <pc:docMk/>
          <pc:sldMk cId="1394871323" sldId="709"/>
        </pc:sldMkLst>
      </pc:sldChg>
      <pc:sldChg chg="add">
        <pc:chgData name="Hongzong Li" userId="9bdc67c7f26cb1a6" providerId="LiveId" clId="{B504F651-D01A-472A-928A-0DF45DD80B9A}" dt="2025-04-23T13:55:30.102" v="69"/>
        <pc:sldMkLst>
          <pc:docMk/>
          <pc:sldMk cId="345192097" sldId="710"/>
        </pc:sldMkLst>
      </pc:sldChg>
      <pc:sldChg chg="add">
        <pc:chgData name="Hongzong Li" userId="9bdc67c7f26cb1a6" providerId="LiveId" clId="{B504F651-D01A-472A-928A-0DF45DD80B9A}" dt="2025-04-23T13:55:30.102" v="69"/>
        <pc:sldMkLst>
          <pc:docMk/>
          <pc:sldMk cId="3300802871" sldId="711"/>
        </pc:sldMkLst>
      </pc:sldChg>
      <pc:sldChg chg="add">
        <pc:chgData name="Hongzong Li" userId="9bdc67c7f26cb1a6" providerId="LiveId" clId="{B504F651-D01A-472A-928A-0DF45DD80B9A}" dt="2025-04-23T13:55:30.102" v="69"/>
        <pc:sldMkLst>
          <pc:docMk/>
          <pc:sldMk cId="2724981611" sldId="712"/>
        </pc:sldMkLst>
      </pc:sldChg>
      <pc:sldChg chg="add">
        <pc:chgData name="Hongzong Li" userId="9bdc67c7f26cb1a6" providerId="LiveId" clId="{B504F651-D01A-472A-928A-0DF45DD80B9A}" dt="2025-04-23T13:55:30.102" v="69"/>
        <pc:sldMkLst>
          <pc:docMk/>
          <pc:sldMk cId="2444569667" sldId="713"/>
        </pc:sldMkLst>
      </pc:sldChg>
      <pc:sldChg chg="add">
        <pc:chgData name="Hongzong Li" userId="9bdc67c7f26cb1a6" providerId="LiveId" clId="{B504F651-D01A-472A-928A-0DF45DD80B9A}" dt="2025-04-23T13:55:30.102" v="69"/>
        <pc:sldMkLst>
          <pc:docMk/>
          <pc:sldMk cId="776199603" sldId="714"/>
        </pc:sldMkLst>
      </pc:sldChg>
      <pc:sldChg chg="delSp modSp add mod">
        <pc:chgData name="Hongzong Li" userId="9bdc67c7f26cb1a6" providerId="LiveId" clId="{B504F651-D01A-472A-928A-0DF45DD80B9A}" dt="2025-04-23T13:55:54.023" v="83" actId="20577"/>
        <pc:sldMkLst>
          <pc:docMk/>
          <pc:sldMk cId="363117848" sldId="715"/>
        </pc:sldMkLst>
        <pc:spChg chg="mod">
          <ac:chgData name="Hongzong Li" userId="9bdc67c7f26cb1a6" providerId="LiveId" clId="{B504F651-D01A-472A-928A-0DF45DD80B9A}" dt="2025-04-23T13:55:54.023" v="83" actId="20577"/>
          <ac:spMkLst>
            <pc:docMk/>
            <pc:sldMk cId="363117848" sldId="715"/>
            <ac:spMk id="6" creationId="{3D010163-526C-8A63-2036-1166B6F51EED}"/>
          </ac:spMkLst>
        </pc:spChg>
        <pc:picChg chg="del">
          <ac:chgData name="Hongzong Li" userId="9bdc67c7f26cb1a6" providerId="LiveId" clId="{B504F651-D01A-472A-928A-0DF45DD80B9A}" dt="2025-04-23T13:55:35.194" v="71" actId="478"/>
          <ac:picMkLst>
            <pc:docMk/>
            <pc:sldMk cId="363117848" sldId="715"/>
            <ac:picMk id="2" creationId="{BBB3AFFC-5DF6-AAAD-313E-298D607981CF}"/>
          </ac:picMkLst>
        </pc:picChg>
      </pc:sldChg>
      <pc:sldChg chg="add">
        <pc:chgData name="Hongzong Li" userId="9bdc67c7f26cb1a6" providerId="LiveId" clId="{B504F651-D01A-472A-928A-0DF45DD80B9A}" dt="2025-04-23T13:57:13.545" v="84"/>
        <pc:sldMkLst>
          <pc:docMk/>
          <pc:sldMk cId="732837329" sldId="716"/>
        </pc:sldMkLst>
      </pc:sldChg>
      <pc:sldChg chg="add">
        <pc:chgData name="Hongzong Li" userId="9bdc67c7f26cb1a6" providerId="LiveId" clId="{B504F651-D01A-472A-928A-0DF45DD80B9A}" dt="2025-04-23T13:57:34.548" v="85"/>
        <pc:sldMkLst>
          <pc:docMk/>
          <pc:sldMk cId="4113078421" sldId="717"/>
        </pc:sldMkLst>
      </pc:sldChg>
      <pc:sldChg chg="add">
        <pc:chgData name="Hongzong Li" userId="9bdc67c7f26cb1a6" providerId="LiveId" clId="{B504F651-D01A-472A-928A-0DF45DD80B9A}" dt="2025-04-23T13:57:34.548" v="85"/>
        <pc:sldMkLst>
          <pc:docMk/>
          <pc:sldMk cId="3532807365" sldId="718"/>
        </pc:sldMkLst>
      </pc:sldChg>
      <pc:sldChg chg="addSp delSp modSp add mod">
        <pc:chgData name="Hongzong Li" userId="9bdc67c7f26cb1a6" providerId="LiveId" clId="{B504F651-D01A-472A-928A-0DF45DD80B9A}" dt="2025-04-23T14:54:43.538" v="207" actId="123"/>
        <pc:sldMkLst>
          <pc:docMk/>
          <pc:sldMk cId="766009255" sldId="719"/>
        </pc:sldMkLst>
        <pc:spChg chg="add mod">
          <ac:chgData name="Hongzong Li" userId="9bdc67c7f26cb1a6" providerId="LiveId" clId="{B504F651-D01A-472A-928A-0DF45DD80B9A}" dt="2025-04-23T14:54:29.314" v="203" actId="208"/>
          <ac:spMkLst>
            <pc:docMk/>
            <pc:sldMk cId="766009255" sldId="719"/>
            <ac:spMk id="4" creationId="{91A94C8D-B516-F462-0511-7A203FAB4DBD}"/>
          </ac:spMkLst>
        </pc:spChg>
        <pc:spChg chg="del">
          <ac:chgData name="Hongzong Li" userId="9bdc67c7f26cb1a6" providerId="LiveId" clId="{B504F651-D01A-472A-928A-0DF45DD80B9A}" dt="2025-04-23T14:33:54.831" v="106" actId="478"/>
          <ac:spMkLst>
            <pc:docMk/>
            <pc:sldMk cId="766009255" sldId="719"/>
            <ac:spMk id="7" creationId="{4BC780B3-00EC-CF90-A9D7-46C56190B482}"/>
          </ac:spMkLst>
        </pc:spChg>
        <pc:spChg chg="add mod">
          <ac:chgData name="Hongzong Li" userId="9bdc67c7f26cb1a6" providerId="LiveId" clId="{B504F651-D01A-472A-928A-0DF45DD80B9A}" dt="2025-04-23T14:54:32.425" v="204" actId="208"/>
          <ac:spMkLst>
            <pc:docMk/>
            <pc:sldMk cId="766009255" sldId="719"/>
            <ac:spMk id="9" creationId="{2F84F4CB-6DBC-6F1A-7EBF-619C0903DC55}"/>
          </ac:spMkLst>
        </pc:spChg>
        <pc:spChg chg="del">
          <ac:chgData name="Hongzong Li" userId="9bdc67c7f26cb1a6" providerId="LiveId" clId="{B504F651-D01A-472A-928A-0DF45DD80B9A}" dt="2025-04-23T14:33:53.799" v="105" actId="478"/>
          <ac:spMkLst>
            <pc:docMk/>
            <pc:sldMk cId="766009255" sldId="719"/>
            <ac:spMk id="13" creationId="{4D0FD579-E564-6C63-89B7-2EE9696B16F8}"/>
          </ac:spMkLst>
        </pc:spChg>
        <pc:spChg chg="del mod">
          <ac:chgData name="Hongzong Li" userId="9bdc67c7f26cb1a6" providerId="LiveId" clId="{B504F651-D01A-472A-928A-0DF45DD80B9A}" dt="2025-04-23T14:52:36.236" v="186" actId="478"/>
          <ac:spMkLst>
            <pc:docMk/>
            <pc:sldMk cId="766009255" sldId="719"/>
            <ac:spMk id="15" creationId="{12F157B1-C684-FF05-AFF6-258CCD8AB319}"/>
          </ac:spMkLst>
        </pc:spChg>
        <pc:spChg chg="mod">
          <ac:chgData name="Hongzong Li" userId="9bdc67c7f26cb1a6" providerId="LiveId" clId="{B504F651-D01A-472A-928A-0DF45DD80B9A}" dt="2025-04-23T14:54:43.538" v="207" actId="123"/>
          <ac:spMkLst>
            <pc:docMk/>
            <pc:sldMk cId="766009255" sldId="719"/>
            <ac:spMk id="17" creationId="{18BAD93B-F7A5-454E-B7DF-15AA51766773}"/>
          </ac:spMkLst>
        </pc:spChg>
        <pc:picChg chg="mod">
          <ac:chgData name="Hongzong Li" userId="9bdc67c7f26cb1a6" providerId="LiveId" clId="{B504F651-D01A-472A-928A-0DF45DD80B9A}" dt="2025-04-23T14:52:48.168" v="188" actId="1076"/>
          <ac:picMkLst>
            <pc:docMk/>
            <pc:sldMk cId="766009255" sldId="719"/>
            <ac:picMk id="2050" creationId="{35C9534D-5A53-C0AF-8A72-D0D82EEF4713}"/>
          </ac:picMkLst>
        </pc:picChg>
      </pc:sldChg>
      <pc:sldChg chg="addSp delSp modSp add mod">
        <pc:chgData name="Hongzong Li" userId="9bdc67c7f26cb1a6" providerId="LiveId" clId="{B504F651-D01A-472A-928A-0DF45DD80B9A}" dt="2025-04-23T15:12:36.808" v="246" actId="1076"/>
        <pc:sldMkLst>
          <pc:docMk/>
          <pc:sldMk cId="462735446" sldId="720"/>
        </pc:sldMkLst>
        <pc:spChg chg="del">
          <ac:chgData name="Hongzong Li" userId="9bdc67c7f26cb1a6" providerId="LiveId" clId="{B504F651-D01A-472A-928A-0DF45DD80B9A}" dt="2025-04-23T15:10:09.869" v="210" actId="478"/>
          <ac:spMkLst>
            <pc:docMk/>
            <pc:sldMk cId="462735446" sldId="720"/>
            <ac:spMk id="4" creationId="{0E31A1B9-9A34-0B73-5198-9DEA266CF3A0}"/>
          </ac:spMkLst>
        </pc:spChg>
        <pc:spChg chg="add mod">
          <ac:chgData name="Hongzong Li" userId="9bdc67c7f26cb1a6" providerId="LiveId" clId="{B504F651-D01A-472A-928A-0DF45DD80B9A}" dt="2025-04-23T15:12:36.808" v="246" actId="1076"/>
          <ac:spMkLst>
            <pc:docMk/>
            <pc:sldMk cId="462735446" sldId="720"/>
            <ac:spMk id="7" creationId="{A041B4E9-0986-FC10-FB4C-0D659D15BD7F}"/>
          </ac:spMkLst>
        </pc:spChg>
        <pc:spChg chg="del">
          <ac:chgData name="Hongzong Li" userId="9bdc67c7f26cb1a6" providerId="LiveId" clId="{B504F651-D01A-472A-928A-0DF45DD80B9A}" dt="2025-04-23T15:10:08.883" v="209" actId="478"/>
          <ac:spMkLst>
            <pc:docMk/>
            <pc:sldMk cId="462735446" sldId="720"/>
            <ac:spMk id="9" creationId="{93CCF711-372E-B35E-0356-3AA1410AFD0A}"/>
          </ac:spMkLst>
        </pc:spChg>
        <pc:spChg chg="del">
          <ac:chgData name="Hongzong Li" userId="9bdc67c7f26cb1a6" providerId="LiveId" clId="{B504F651-D01A-472A-928A-0DF45DD80B9A}" dt="2025-04-23T15:10:08.883" v="209" actId="478"/>
          <ac:spMkLst>
            <pc:docMk/>
            <pc:sldMk cId="462735446" sldId="720"/>
            <ac:spMk id="17" creationId="{C0414ECD-759F-D224-A5F5-D8AE70653187}"/>
          </ac:spMkLst>
        </pc:spChg>
        <pc:picChg chg="del">
          <ac:chgData name="Hongzong Li" userId="9bdc67c7f26cb1a6" providerId="LiveId" clId="{B504F651-D01A-472A-928A-0DF45DD80B9A}" dt="2025-04-23T15:10:08.883" v="209" actId="478"/>
          <ac:picMkLst>
            <pc:docMk/>
            <pc:sldMk cId="462735446" sldId="720"/>
            <ac:picMk id="2050" creationId="{96F88E95-058C-78BD-D125-F90589132F25}"/>
          </ac:picMkLst>
        </pc:picChg>
      </pc:sldChg>
      <pc:sldChg chg="addSp delSp modSp add mod">
        <pc:chgData name="Hongzong Li" userId="9bdc67c7f26cb1a6" providerId="LiveId" clId="{B504F651-D01A-472A-928A-0DF45DD80B9A}" dt="2025-04-23T15:42:03.864" v="457" actId="1076"/>
        <pc:sldMkLst>
          <pc:docMk/>
          <pc:sldMk cId="2391990491" sldId="721"/>
        </pc:sldMkLst>
        <pc:spChg chg="del">
          <ac:chgData name="Hongzong Li" userId="9bdc67c7f26cb1a6" providerId="LiveId" clId="{B504F651-D01A-472A-928A-0DF45DD80B9A}" dt="2025-04-23T15:11:32.327" v="224" actId="478"/>
          <ac:spMkLst>
            <pc:docMk/>
            <pc:sldMk cId="2391990491" sldId="721"/>
            <ac:spMk id="7" creationId="{2B95D299-7A98-9DC1-0210-51A9273CAA3C}"/>
          </ac:spMkLst>
        </pc:spChg>
        <pc:picChg chg="mod">
          <ac:chgData name="Hongzong Li" userId="9bdc67c7f26cb1a6" providerId="LiveId" clId="{B504F651-D01A-472A-928A-0DF45DD80B9A}" dt="2025-04-23T15:18:33.088" v="255" actId="1076"/>
          <ac:picMkLst>
            <pc:docMk/>
            <pc:sldMk cId="2391990491" sldId="721"/>
            <ac:picMk id="4" creationId="{0EAF9D24-38B1-4C23-1133-2C8FCCB252F8}"/>
          </ac:picMkLst>
        </pc:picChg>
        <pc:picChg chg="mod">
          <ac:chgData name="Hongzong Li" userId="9bdc67c7f26cb1a6" providerId="LiveId" clId="{B504F651-D01A-472A-928A-0DF45DD80B9A}" dt="2025-04-23T15:18:56.456" v="266" actId="1076"/>
          <ac:picMkLst>
            <pc:docMk/>
            <pc:sldMk cId="2391990491" sldId="721"/>
            <ac:picMk id="9" creationId="{CBFE3E52-F1A2-B088-5376-CFE6B4D4D58E}"/>
          </ac:picMkLst>
        </pc:picChg>
        <pc:picChg chg="del mod">
          <ac:chgData name="Hongzong Li" userId="9bdc67c7f26cb1a6" providerId="LiveId" clId="{B504F651-D01A-472A-928A-0DF45DD80B9A}" dt="2025-04-23T15:23:13.976" v="287" actId="478"/>
          <ac:picMkLst>
            <pc:docMk/>
            <pc:sldMk cId="2391990491" sldId="721"/>
            <ac:picMk id="11" creationId="{EBB67158-BAA4-F55C-B40F-45EC23497AF5}"/>
          </ac:picMkLst>
        </pc:picChg>
        <pc:picChg chg="del mod ord">
          <ac:chgData name="Hongzong Li" userId="9bdc67c7f26cb1a6" providerId="LiveId" clId="{B504F651-D01A-472A-928A-0DF45DD80B9A}" dt="2025-04-23T15:23:24.213" v="302" actId="478"/>
          <ac:picMkLst>
            <pc:docMk/>
            <pc:sldMk cId="2391990491" sldId="721"/>
            <ac:picMk id="13" creationId="{FB21A4C3-A616-2FBD-94F1-39F983819A16}"/>
          </ac:picMkLst>
        </pc:picChg>
        <pc:picChg chg="del mod ord">
          <ac:chgData name="Hongzong Li" userId="9bdc67c7f26cb1a6" providerId="LiveId" clId="{B504F651-D01A-472A-928A-0DF45DD80B9A}" dt="2025-04-23T15:24:11.524" v="317" actId="478"/>
          <ac:picMkLst>
            <pc:docMk/>
            <pc:sldMk cId="2391990491" sldId="721"/>
            <ac:picMk id="15" creationId="{557D3A52-80DB-C067-AC71-4253EE8BB2E8}"/>
          </ac:picMkLst>
        </pc:picChg>
        <pc:picChg chg="del mod ord">
          <ac:chgData name="Hongzong Li" userId="9bdc67c7f26cb1a6" providerId="LiveId" clId="{B504F651-D01A-472A-928A-0DF45DD80B9A}" dt="2025-04-23T15:24:32.436" v="333" actId="478"/>
          <ac:picMkLst>
            <pc:docMk/>
            <pc:sldMk cId="2391990491" sldId="721"/>
            <ac:picMk id="17" creationId="{A8CBE4AD-552E-79AD-1222-200F7FD416DC}"/>
          </ac:picMkLst>
        </pc:picChg>
        <pc:picChg chg="del mod ord">
          <ac:chgData name="Hongzong Li" userId="9bdc67c7f26cb1a6" providerId="LiveId" clId="{B504F651-D01A-472A-928A-0DF45DD80B9A}" dt="2025-04-23T15:24:43.968" v="347" actId="478"/>
          <ac:picMkLst>
            <pc:docMk/>
            <pc:sldMk cId="2391990491" sldId="721"/>
            <ac:picMk id="19" creationId="{144522FE-9326-35DB-8FE3-BDD32F5DC4F3}"/>
          </ac:picMkLst>
        </pc:picChg>
        <pc:picChg chg="del mod ord">
          <ac:chgData name="Hongzong Li" userId="9bdc67c7f26cb1a6" providerId="LiveId" clId="{B504F651-D01A-472A-928A-0DF45DD80B9A}" dt="2025-04-23T15:26:01.962" v="361" actId="478"/>
          <ac:picMkLst>
            <pc:docMk/>
            <pc:sldMk cId="2391990491" sldId="721"/>
            <ac:picMk id="21" creationId="{6A6AB7FC-0F3A-DD08-96B7-51CAE6C872D9}"/>
          </ac:picMkLst>
        </pc:picChg>
        <pc:picChg chg="mod ord">
          <ac:chgData name="Hongzong Li" userId="9bdc67c7f26cb1a6" providerId="LiveId" clId="{B504F651-D01A-472A-928A-0DF45DD80B9A}" dt="2025-04-23T15:41:53.024" v="455" actId="1076"/>
          <ac:picMkLst>
            <pc:docMk/>
            <pc:sldMk cId="2391990491" sldId="721"/>
            <ac:picMk id="23" creationId="{2261CFB3-2419-473F-F3EE-C8D18BCC9AF5}"/>
          </ac:picMkLst>
        </pc:picChg>
        <pc:picChg chg="del mod">
          <ac:chgData name="Hongzong Li" userId="9bdc67c7f26cb1a6" providerId="LiveId" clId="{B504F651-D01A-472A-928A-0DF45DD80B9A}" dt="2025-04-23T15:30:50.604" v="385" actId="478"/>
          <ac:picMkLst>
            <pc:docMk/>
            <pc:sldMk cId="2391990491" sldId="721"/>
            <ac:picMk id="25" creationId="{D7FDA18A-1887-E927-710A-1E460FD6C7D8}"/>
          </ac:picMkLst>
        </pc:picChg>
        <pc:picChg chg="del mod ord">
          <ac:chgData name="Hongzong Li" userId="9bdc67c7f26cb1a6" providerId="LiveId" clId="{B504F651-D01A-472A-928A-0DF45DD80B9A}" dt="2025-04-23T15:32:36.796" v="406" actId="478"/>
          <ac:picMkLst>
            <pc:docMk/>
            <pc:sldMk cId="2391990491" sldId="721"/>
            <ac:picMk id="27" creationId="{55A8831A-BB4D-D972-B68E-DECCC88E09AB}"/>
          </ac:picMkLst>
        </pc:picChg>
        <pc:picChg chg="del mod ord">
          <ac:chgData name="Hongzong Li" userId="9bdc67c7f26cb1a6" providerId="LiveId" clId="{B504F651-D01A-472A-928A-0DF45DD80B9A}" dt="2025-04-23T15:35:00.668" v="423" actId="478"/>
          <ac:picMkLst>
            <pc:docMk/>
            <pc:sldMk cId="2391990491" sldId="721"/>
            <ac:picMk id="29" creationId="{69E87AA3-8BF1-92E2-2F9C-54B8C0578196}"/>
          </ac:picMkLst>
        </pc:picChg>
        <pc:picChg chg="add del mod">
          <ac:chgData name="Hongzong Li" userId="9bdc67c7f26cb1a6" providerId="LiveId" clId="{B504F651-D01A-472A-928A-0DF45DD80B9A}" dt="2025-04-23T15:40:44.734" v="438" actId="478"/>
          <ac:picMkLst>
            <pc:docMk/>
            <pc:sldMk cId="2391990491" sldId="721"/>
            <ac:picMk id="30" creationId="{A0B7A493-B72B-61B1-1CB1-1CAE1274FB22}"/>
          </ac:picMkLst>
        </pc:picChg>
        <pc:picChg chg="mod ord">
          <ac:chgData name="Hongzong Li" userId="9bdc67c7f26cb1a6" providerId="LiveId" clId="{B504F651-D01A-472A-928A-0DF45DD80B9A}" dt="2025-04-23T15:41:57.672" v="456" actId="1076"/>
          <ac:picMkLst>
            <pc:docMk/>
            <pc:sldMk cId="2391990491" sldId="721"/>
            <ac:picMk id="32" creationId="{B7AAF897-9355-96FE-B74D-D142DF86AB36}"/>
          </ac:picMkLst>
        </pc:picChg>
        <pc:picChg chg="del mod ord">
          <ac:chgData name="Hongzong Li" userId="9bdc67c7f26cb1a6" providerId="LiveId" clId="{B504F651-D01A-472A-928A-0DF45DD80B9A}" dt="2025-04-23T15:41:43.058" v="452" actId="478"/>
          <ac:picMkLst>
            <pc:docMk/>
            <pc:sldMk cId="2391990491" sldId="721"/>
            <ac:picMk id="34" creationId="{9DDE96F0-BB62-1B4B-F23D-CBE76C9C9059}"/>
          </ac:picMkLst>
        </pc:picChg>
        <pc:picChg chg="mod ord">
          <ac:chgData name="Hongzong Li" userId="9bdc67c7f26cb1a6" providerId="LiveId" clId="{B504F651-D01A-472A-928A-0DF45DD80B9A}" dt="2025-04-23T15:42:03.864" v="457" actId="1076"/>
          <ac:picMkLst>
            <pc:docMk/>
            <pc:sldMk cId="2391990491" sldId="721"/>
            <ac:picMk id="36" creationId="{24D592FA-DB59-D170-845B-4ED0D61FB027}"/>
          </ac:picMkLst>
        </pc:picChg>
      </pc:sldChg>
      <pc:sldChg chg="addSp delSp modSp add mod">
        <pc:chgData name="Hongzong Li" userId="9bdc67c7f26cb1a6" providerId="LiveId" clId="{B504F651-D01A-472A-928A-0DF45DD80B9A}" dt="2025-04-23T15:46:38.104" v="496" actId="1076"/>
        <pc:sldMkLst>
          <pc:docMk/>
          <pc:sldMk cId="3990171360" sldId="722"/>
        </pc:sldMkLst>
        <pc:spChg chg="add mod">
          <ac:chgData name="Hongzong Li" userId="9bdc67c7f26cb1a6" providerId="LiveId" clId="{B504F651-D01A-472A-928A-0DF45DD80B9A}" dt="2025-04-23T15:46:38.104" v="496" actId="1076"/>
          <ac:spMkLst>
            <pc:docMk/>
            <pc:sldMk cId="3990171360" sldId="722"/>
            <ac:spMk id="10" creationId="{3688247B-F439-F194-1252-4CC369713D3D}"/>
          </ac:spMkLst>
        </pc:spChg>
        <pc:graphicFrameChg chg="add mod modGraphic">
          <ac:chgData name="Hongzong Li" userId="9bdc67c7f26cb1a6" providerId="LiveId" clId="{B504F651-D01A-472A-928A-0DF45DD80B9A}" dt="2025-04-23T15:46:38.104" v="496" actId="1076"/>
          <ac:graphicFrameMkLst>
            <pc:docMk/>
            <pc:sldMk cId="3990171360" sldId="722"/>
            <ac:graphicFrameMk id="11" creationId="{6015BEB2-3B48-C1AA-B1A7-60AD49653C22}"/>
          </ac:graphicFrameMkLst>
        </pc:graphicFrameChg>
        <pc:picChg chg="mod ord">
          <ac:chgData name="Hongzong Li" userId="9bdc67c7f26cb1a6" providerId="LiveId" clId="{B504F651-D01A-472A-928A-0DF45DD80B9A}" dt="2025-04-23T15:45:28.377" v="475" actId="962"/>
          <ac:picMkLst>
            <pc:docMk/>
            <pc:sldMk cId="3990171360" sldId="722"/>
            <ac:picMk id="7" creationId="{24C344F5-E627-8757-C634-3820C99E08C1}"/>
          </ac:picMkLst>
        </pc:picChg>
        <pc:picChg chg="del">
          <ac:chgData name="Hongzong Li" userId="9bdc67c7f26cb1a6" providerId="LiveId" clId="{B504F651-D01A-472A-928A-0DF45DD80B9A}" dt="2025-04-23T15:44:36.906" v="459" actId="478"/>
          <ac:picMkLst>
            <pc:docMk/>
            <pc:sldMk cId="3990171360" sldId="722"/>
            <ac:picMk id="23" creationId="{B8907C9F-8A13-988D-6D7E-3B7077861AC1}"/>
          </ac:picMkLst>
        </pc:picChg>
        <pc:picChg chg="del">
          <ac:chgData name="Hongzong Li" userId="9bdc67c7f26cb1a6" providerId="LiveId" clId="{B504F651-D01A-472A-928A-0DF45DD80B9A}" dt="2025-04-23T15:44:37.355" v="460" actId="478"/>
          <ac:picMkLst>
            <pc:docMk/>
            <pc:sldMk cId="3990171360" sldId="722"/>
            <ac:picMk id="32" creationId="{982ACD59-F69C-19BD-3AF4-7B9E262F4211}"/>
          </ac:picMkLst>
        </pc:picChg>
        <pc:picChg chg="del mod">
          <ac:chgData name="Hongzong Li" userId="9bdc67c7f26cb1a6" providerId="LiveId" clId="{B504F651-D01A-472A-928A-0DF45DD80B9A}" dt="2025-04-23T15:45:28.375" v="473" actId="478"/>
          <ac:picMkLst>
            <pc:docMk/>
            <pc:sldMk cId="3990171360" sldId="722"/>
            <ac:picMk id="36" creationId="{8C3A6CAC-FAF5-BED3-C036-1E972365FCC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A1712D-D7FA-4496-B6BD-E8CEE80FCA9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C62F68CF-6F09-4E22-B9E8-F60C85B30E13}"/>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79F9DD8-E320-4ED3-B304-8B56EADFDED5}" type="datetimeFigureOut">
              <a:rPr lang="zh-TW" altLang="en-US"/>
              <a:pPr>
                <a:defRPr/>
              </a:pPr>
              <a:t>2025/4/24</a:t>
            </a:fld>
            <a:endParaRPr lang="zh-TW" altLang="en-US"/>
          </a:p>
        </p:txBody>
      </p:sp>
      <p:sp>
        <p:nvSpPr>
          <p:cNvPr id="4" name="Footer Placeholder 3">
            <a:extLst>
              <a:ext uri="{FF2B5EF4-FFF2-40B4-BE49-F238E27FC236}">
                <a16:creationId xmlns:a16="http://schemas.microsoft.com/office/drawing/2014/main" id="{BD1A9008-A482-43B1-9EFC-4F48D2C6DDEF}"/>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46AD8E69-6929-49FD-9F10-4C07E2ECB000}"/>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C8A51B-8BEB-4C40-AF52-9C6CF1D2019D}"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DDA510-F3F4-4037-B5C2-6330AC57DCC3}"/>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1A5C37C3-9DF7-4CE6-A989-A0D3D7A993D2}"/>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1DE64A-BED1-4632-B6E8-6404C554313E}" type="datetimeFigureOut">
              <a:rPr lang="en-US"/>
              <a:pPr>
                <a:defRPr/>
              </a:pPr>
              <a:t>4/24/25</a:t>
            </a:fld>
            <a:endParaRPr lang="en-US"/>
          </a:p>
        </p:txBody>
      </p:sp>
      <p:sp>
        <p:nvSpPr>
          <p:cNvPr id="4" name="投影片圖像版面配置區 3">
            <a:extLst>
              <a:ext uri="{FF2B5EF4-FFF2-40B4-BE49-F238E27FC236}">
                <a16:creationId xmlns:a16="http://schemas.microsoft.com/office/drawing/2014/main" id="{E6206B4E-3522-4358-8240-EBA2178A85FF}"/>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備忘稿版面配置區 4">
            <a:extLst>
              <a:ext uri="{FF2B5EF4-FFF2-40B4-BE49-F238E27FC236}">
                <a16:creationId xmlns:a16="http://schemas.microsoft.com/office/drawing/2014/main" id="{17BD9AA1-118B-4092-853F-D4910FB0FCBA}"/>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852FDC0A-5427-407D-8D10-1F64F61A14C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03A3916A-8CF5-46F4-B09D-6E4399A64B8A}"/>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25B4D1-821F-4158-BCA9-F73F741AAF6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sciencedirect.com/topics/engineering/radial-base-function"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ciencedirect.com/topics/engineering/gaussian-function" TargetMode="External"/><Relationship Id="rId5" Type="http://schemas.openxmlformats.org/officeDocument/2006/relationships/hyperlink" Target="https://www.sciencedirect.com/topics/engineering/activation-function" TargetMode="External"/><Relationship Id="rId4" Type="http://schemas.openxmlformats.org/officeDocument/2006/relationships/hyperlink" Target="https://www.sciencedirect.com/topics/engineering/feedforward"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1</a:t>
            </a:fld>
            <a:endParaRPr lang="en-US" altLang="en-US"/>
          </a:p>
        </p:txBody>
      </p:sp>
    </p:spTree>
    <p:extLst>
      <p:ext uri="{BB962C8B-B14F-4D97-AF65-F5344CB8AC3E}">
        <p14:creationId xmlns:p14="http://schemas.microsoft.com/office/powerpoint/2010/main" val="13605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ADE49-731F-5A54-5F34-2993159E73D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08F229A-943A-0100-03FD-5E3C4428B4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54BAE5A-2F4D-4302-C095-1519E2D540D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C684AF5-483A-66D4-8871-7C161836615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50094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F2B95-1185-6E28-9AFA-7F1D86E6154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01DA8FE-026E-8897-64CA-3C4CB4E4FC0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BFE7E86-69B3-8845-8D98-030360B028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4AD4425-1C9D-24EF-A9C8-AEDF80D1759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1783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z="1200" b="0" i="0" kern="1200" dirty="0">
                <a:solidFill>
                  <a:schemeClr val="tx1"/>
                </a:solidFill>
                <a:effectLst/>
                <a:latin typeface="+mn-lt"/>
                <a:ea typeface="+mn-ea"/>
                <a:cs typeface="+mn-cs"/>
                <a:hlinkClick r:id="rId3" tooltip="Learn more about RBF from ScienceDirect's AI-generated Topic Pages"/>
              </a:rPr>
              <a:t>RBF</a:t>
            </a:r>
            <a:r>
              <a:rPr lang="en-US" altLang="zh-CN" sz="1200" b="0" i="0" kern="1200" dirty="0">
                <a:solidFill>
                  <a:schemeClr val="tx1"/>
                </a:solidFill>
                <a:effectLst/>
                <a:latin typeface="+mn-lt"/>
                <a:ea typeface="+mn-ea"/>
                <a:cs typeface="+mn-cs"/>
              </a:rPr>
              <a:t> network in its simplest form is a three-layer </a:t>
            </a:r>
            <a:r>
              <a:rPr lang="en-US" altLang="zh-CN" sz="1200" b="0" i="0" kern="1200" dirty="0">
                <a:solidFill>
                  <a:schemeClr val="tx1"/>
                </a:solidFill>
                <a:effectLst/>
                <a:latin typeface="+mn-lt"/>
                <a:ea typeface="+mn-ea"/>
                <a:cs typeface="+mn-cs"/>
                <a:hlinkClick r:id="rId4" tooltip="Learn more about feedforward from ScienceDirect's AI-generated Topic Pages"/>
              </a:rPr>
              <a:t>feedforward</a:t>
            </a:r>
            <a:r>
              <a:rPr lang="en-US" altLang="zh-CN" sz="1200" b="0" i="0" kern="1200" dirty="0">
                <a:solidFill>
                  <a:schemeClr val="tx1"/>
                </a:solidFill>
                <a:effectLst/>
                <a:latin typeface="+mn-lt"/>
                <a:ea typeface="+mn-ea"/>
                <a:cs typeface="+mn-cs"/>
              </a:rPr>
              <a:t> neural network. The first layer corresponds to the inputs of the network, the second is a hidden layer consisting of a number of RBF non-linear activation units, and the last one corresponds to the final output of the network.  </a:t>
            </a:r>
          </a:p>
          <a:p>
            <a:pPr eaLnBrk="1" hangingPunct="1">
              <a:spcBef>
                <a:spcPct val="0"/>
              </a:spcBef>
            </a:pPr>
            <a:r>
              <a:rPr lang="en-US" altLang="zh-CN" sz="1200" b="0" i="0" kern="1200" dirty="0">
                <a:solidFill>
                  <a:schemeClr val="tx1"/>
                </a:solidFill>
                <a:effectLst/>
                <a:latin typeface="+mn-lt"/>
                <a:ea typeface="+mn-ea"/>
                <a:cs typeface="+mn-cs"/>
                <a:hlinkClick r:id="rId5" tooltip="Learn more about Activation functions from ScienceDirect's AI-generated Topic Pages"/>
              </a:rPr>
              <a:t>Activation functions</a:t>
            </a:r>
            <a:r>
              <a:rPr lang="en-US" altLang="zh-CN" sz="1200" b="0" i="0" kern="1200" dirty="0">
                <a:solidFill>
                  <a:schemeClr val="tx1"/>
                </a:solidFill>
                <a:effectLst/>
                <a:latin typeface="+mn-lt"/>
                <a:ea typeface="+mn-ea"/>
                <a:cs typeface="+mn-cs"/>
              </a:rPr>
              <a:t> in RBFNs are conventionally implemented as </a:t>
            </a:r>
            <a:r>
              <a:rPr lang="en-US" altLang="zh-CN" sz="1200" b="0" i="0" kern="1200" dirty="0">
                <a:solidFill>
                  <a:schemeClr val="tx1"/>
                </a:solidFill>
                <a:effectLst/>
                <a:latin typeface="+mn-lt"/>
                <a:ea typeface="+mn-ea"/>
                <a:cs typeface="+mn-cs"/>
                <a:hlinkClick r:id="rId6" tooltip="Learn more about Gaussian functions from ScienceDirect's AI-generated Topic Pages"/>
              </a:rPr>
              <a:t>Gaussian functions</a:t>
            </a:r>
            <a:r>
              <a:rPr lang="en-US" altLang="zh-CN" sz="1200" b="0" i="0" kern="1200" dirty="0">
                <a:solidFill>
                  <a:schemeClr val="tx1"/>
                </a:solidFill>
                <a:effectLst/>
                <a:latin typeface="+mn-lt"/>
                <a:ea typeface="+mn-ea"/>
                <a:cs typeface="+mn-cs"/>
              </a:rPr>
              <a:t>. Here shows an example of the RBFN structure. </a:t>
            </a:r>
            <a:endParaRPr lang="en-US" altLang="zh-HK" dirty="0"/>
          </a:p>
          <a:p>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F2D38-0B97-98BB-5BC8-DADDD867E25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8611BA5-AAD1-582B-57B2-0B71296ED3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195288A-57D5-9EE7-0C9D-8CE4264BE4F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fontAlgn="base"/>
            <a:r>
              <a:rPr lang="en-US" altLang="zh-CN" sz="1200" b="0" i="0" kern="1200" dirty="0">
                <a:solidFill>
                  <a:schemeClr val="tx1"/>
                </a:solidFill>
                <a:effectLst/>
                <a:latin typeface="+mn-lt"/>
                <a:ea typeface="+mn-ea"/>
                <a:cs typeface="+mn-cs"/>
              </a:rPr>
              <a:t>RBF and MLP belong to a class of neural networks called feed-forward networks.</a:t>
            </a:r>
          </a:p>
          <a:p>
            <a:pPr fontAlgn="base"/>
            <a:r>
              <a:rPr lang="en-US" altLang="zh-CN" sz="1200" b="0" i="0" kern="1200" dirty="0">
                <a:solidFill>
                  <a:schemeClr val="tx1"/>
                </a:solidFill>
                <a:effectLst/>
                <a:latin typeface="+mn-lt"/>
                <a:ea typeface="+mn-ea"/>
                <a:cs typeface="+mn-cs"/>
              </a:rPr>
              <a:t>Hidden layer of RBF is different from MLP. It performs some computations. Each hidden unit act as a point in input space and activation/output for any instance depends on the distance between that point(Hidden Unit) and instance(Also a point in space).</a:t>
            </a:r>
          </a:p>
          <a:p>
            <a:pPr fontAlgn="base"/>
            <a:r>
              <a:rPr lang="en-US" altLang="zh-CN" sz="1200" b="0" i="0" kern="1200" dirty="0">
                <a:solidFill>
                  <a:schemeClr val="tx1"/>
                </a:solidFill>
                <a:effectLst/>
                <a:latin typeface="+mn-lt"/>
                <a:ea typeface="+mn-ea"/>
                <a:cs typeface="+mn-cs"/>
              </a:rPr>
              <a:t>Thus, RBF learns two kinds of parameters:</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1) Centers and width of RBFs</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2) Weights to from linear combination of outputs obtained from hidden layer</a:t>
            </a:r>
            <a:endParaRPr lang="en-US" altLang="zh-HK" dirty="0"/>
          </a:p>
          <a:p>
            <a:endParaRPr lang="en-US" altLang="zh-HK" dirty="0"/>
          </a:p>
        </p:txBody>
      </p:sp>
      <p:sp>
        <p:nvSpPr>
          <p:cNvPr id="21508" name="投影片編號版面配置區 3">
            <a:extLst>
              <a:ext uri="{FF2B5EF4-FFF2-40B4-BE49-F238E27FC236}">
                <a16:creationId xmlns:a16="http://schemas.microsoft.com/office/drawing/2014/main" id="{9272F7FA-0DC5-CCF0-59B6-74D32855130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084458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EA42-F351-ADDE-55D1-9AD06992AFD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9F7C3602-0C7C-EE1A-10CB-6C4E58B60D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A02C47D-CFAC-CDDD-4D87-B50E9C0B3F7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060B42F-1925-EDC6-3E65-2423D6CEA52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5826677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8ABFD-D8FE-9ADB-B7F5-23332FE10FF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9F16BD4-9D83-0EA1-02B7-5467195FB7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D803295-0E92-E5DF-DC19-876C4E218A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EDE1677-4390-2A26-CA31-85A0DEC5A46B}"/>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150784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3BE0C-811F-7315-282E-E47B6FD592B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3D44D27-52C4-9CB8-1A56-AA4681A8BF0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9FB9B1E-F283-DE6F-2A5C-EAB0F1543CA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135F64A-D79B-0568-D945-CA127E591D1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178018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C3D85-03AB-722E-E871-CDA413C0444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5B1032E-E027-5FE6-6945-D1A493FD42C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A40B4F9-2162-9EF8-7B8A-E022BA2F8A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A843201-59B2-B731-7FB9-B770E017DC3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602952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F9CE-E07C-9B80-3CE2-0078531A4AA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61BA047-3A89-D126-421D-D098B268F9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758D950-1040-2F2D-4B78-C1E41BA674B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78F60E64-F52E-41C6-A30B-6B289D330E4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04532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3E7D5-2E9A-56CD-CF69-8BD2428A843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9994BC3-DD57-6BAE-5B15-652DD3752F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CE0DFDB-628F-7900-AC69-A40F5B882A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E310D63-5ACB-7348-5BEF-E05B38C111D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10450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F46F3-3B39-B328-84A7-C5924009EDF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D3704317-FB62-631E-CA24-4FF8A667BB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2E5719A-5ADE-C24E-3364-C144FA8829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8160EDA-3486-B533-4F06-713498460AB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583533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4ADB9-ABED-88FE-3909-871FB329746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F55C9EC-DD8F-291C-0C34-8F2388857E1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805F7FB-5BAC-3664-06FA-1ABBD24EC8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solidFill>
                  <a:srgbClr val="000000"/>
                </a:solidFill>
                <a:effectLst/>
                <a:latin typeface="Consolas" panose="020B0609020204030204" pitchFamily="49" charset="0"/>
              </a:rPr>
              <a:t>If data is </a:t>
            </a:r>
            <a:r>
              <a:rPr lang="en-US" b="1" dirty="0">
                <a:solidFill>
                  <a:srgbClr val="000080"/>
                </a:solidFill>
                <a:effectLst/>
                <a:latin typeface="Consolas" panose="020B0609020204030204" pitchFamily="49" charset="0"/>
              </a:rPr>
              <a:t>not linearly separable</a:t>
            </a:r>
            <a:r>
              <a:rPr lang="en-US" b="0" dirty="0">
                <a:solidFill>
                  <a:srgbClr val="000000"/>
                </a:solidFill>
                <a:effectLst/>
                <a:latin typeface="Consolas" panose="020B0609020204030204" pitchFamily="49" charset="0"/>
              </a:rPr>
              <a:t>, SVM </a:t>
            </a:r>
            <a:r>
              <a:rPr lang="en-US" b="1" dirty="0">
                <a:solidFill>
                  <a:srgbClr val="000080"/>
                </a:solidFill>
                <a:effectLst/>
                <a:latin typeface="Consolas" panose="020B0609020204030204" pitchFamily="49" charset="0"/>
              </a:rPr>
              <a:t>maps data into a higher-dimensional space</a:t>
            </a:r>
            <a:r>
              <a:rPr lang="en-US" b="0" dirty="0">
                <a:solidFill>
                  <a:srgbClr val="000000"/>
                </a:solidFill>
                <a:effectLst/>
                <a:latin typeface="Consolas" panose="020B0609020204030204" pitchFamily="49" charset="0"/>
              </a:rPr>
              <a:t> using a kernel function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K(</a:t>
            </a:r>
            <a:r>
              <a:rPr lang="en-US" b="0" dirty="0" err="1">
                <a:solidFill>
                  <a:srgbClr val="000000"/>
                </a:solidFill>
                <a:effectLst/>
                <a:latin typeface="Consolas" panose="020B0609020204030204" pitchFamily="49" charset="0"/>
              </a:rPr>
              <a:t>x_i</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x_j</a:t>
            </a:r>
            <a:r>
              <a:rPr lang="en-US" b="0" dirty="0">
                <a:solidFill>
                  <a:srgbClr val="000000"/>
                </a:solidFill>
                <a:effectLst/>
                <a:latin typeface="Consolas" panose="020B0609020204030204" pitchFamily="49" charset="0"/>
              </a:rPr>
              <a:t>) </a:t>
            </a:r>
            <a:r>
              <a:rPr lang="en-US" b="0" dirty="0">
                <a:solidFill>
                  <a:srgbClr val="EE0000"/>
                </a:solidFill>
                <a:effectLst/>
                <a:latin typeface="Consolas" panose="020B0609020204030204" pitchFamily="49" charset="0"/>
              </a:rPr>
              <a:t>\)</a:t>
            </a:r>
            <a:r>
              <a:rPr lang="en-US" b="0" dirty="0">
                <a:solidFill>
                  <a:srgbClr val="000000"/>
                </a:solidFill>
                <a:effectLst/>
                <a:latin typeface="Consolas" panose="020B0609020204030204" pitchFamily="49" charset="0"/>
              </a:rPr>
              <a:t>, which replaces the dot product:</a:t>
            </a:r>
          </a:p>
          <a:p>
            <a:endParaRPr lang="en-US" altLang="zh-HK" dirty="0"/>
          </a:p>
        </p:txBody>
      </p:sp>
      <p:sp>
        <p:nvSpPr>
          <p:cNvPr id="21508" name="投影片編號版面配置區 3">
            <a:extLst>
              <a:ext uri="{FF2B5EF4-FFF2-40B4-BE49-F238E27FC236}">
                <a16:creationId xmlns:a16="http://schemas.microsoft.com/office/drawing/2014/main" id="{103881AF-750B-BD72-3BA2-4F8673C0B1C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0408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71ADA-5403-5740-8751-0453A90CBA8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21B809E-6942-F444-A521-869EB4CAED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335679E-8234-7B23-B228-ED58F6292B2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2CA28320-59C0-0248-6EF5-CA79DF2693D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44805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AEA5A-F2DF-FBA2-E460-A37CAC487EA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4FA4740-B561-D9BB-ABA3-A753242E21B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2DFB417-6695-D522-0AB6-025E722BE2A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926F641-B71D-D3E4-2AAF-E7467E0C87A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884507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B5C9C-F434-6B08-C8A8-77B9FD00694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D92C20E-7817-5E60-C3C2-EA425F41C1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8DF2CB7-AECB-343E-7BEC-652F616470A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6AE4CEE-A3D7-CB1A-1DD8-97A171D5835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620319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6F9F2-3EF6-17DB-2957-45A303A0177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753C98E-53D1-2969-058D-99DFD46102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50E365A-1737-5E67-6C26-963393F046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A17EE9E-5BE1-BB1E-6880-C15349C27B2E}"/>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023202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B830-E3AA-1C99-AB4F-F91F510BDF9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5491345-2D70-8489-C931-F0F9DE6089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A550AB5-B6AD-FCB6-AF17-C19116DA65F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DE433DB-7064-E884-F028-93558E0E09A5}"/>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38012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CB503-135A-2A66-B6A4-303D3B97B9D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DA99391-3E8F-9246-FA55-AB072B805F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B9332D6-8BFB-69FF-F508-E4205BDD1B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88F9F27-6106-5FC0-FC20-20AA3BFE3F4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60102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BF23A-1D31-D596-404C-33C65F6B73A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AD8777D-AF8D-7CCD-53CC-8BCC5B00E3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075C2B3-23F6-709E-DFAB-5D89CDBC70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B8B213B3-0323-7889-204B-5204B5D0243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071564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25744-2E0B-C5F4-2E41-A758B5B9077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CC1B9BA-04E2-779B-2597-FC7181BB82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92D51A0-73B9-41A9-6EC9-F53C25D2A4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823DD717-D6C5-0439-D8B5-82F234B64CD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373773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BF8E-F6AA-ACBE-0BA3-05A3032EFB2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FC4EB4-C059-8E72-838F-F6405D39958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8F07CE9-614F-1F16-C9C9-7FB37A0F4B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AA368F2-9FC6-EB83-116E-2F626F1FAE3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1169568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91754-40E8-1719-41CF-3DC4906729A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89BC4A4-1DC4-61BB-EB31-2D3E2E05E9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F1EE383-B1CB-3EA9-C8B3-1799BA8A64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89C21032-C220-CE39-D3E7-83669B90461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42877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BAD83A-51E3-D93B-B4CC-A5F9CF1556C4}"/>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3BE328F-8208-DD81-4823-CA44EA5C70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95CFC3C-4310-0F20-D7DF-19F1BA659C2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BDA14F9-4ED0-9D72-18EA-48E0933E255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344890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E07C6-F371-F9DA-D79F-4856C81264D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0433D92-8387-3874-9DCB-4130CC5215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E6594C8-E707-3A95-08B9-C62910F1AF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The Simulated Annealing algorithm is based upon Physical Annealing in real life. Physical Annealing is the process of heating up a material until it reaches an </a:t>
            </a:r>
            <a:r>
              <a:rPr lang="en-US" altLang="zh-CN" sz="1200" b="1" i="0" kern="1200" dirty="0">
                <a:solidFill>
                  <a:schemeClr val="tx1"/>
                </a:solidFill>
                <a:effectLst/>
                <a:latin typeface="+mn-lt"/>
                <a:ea typeface="+mn-ea"/>
                <a:cs typeface="+mn-cs"/>
              </a:rPr>
              <a:t>annealing temperature</a:t>
            </a:r>
            <a:r>
              <a:rPr lang="en-US" altLang="zh-CN" sz="1200" b="0" i="0" kern="1200" dirty="0">
                <a:solidFill>
                  <a:schemeClr val="tx1"/>
                </a:solidFill>
                <a:effectLst/>
                <a:latin typeface="+mn-lt"/>
                <a:ea typeface="+mn-ea"/>
                <a:cs typeface="+mn-cs"/>
              </a:rPr>
              <a:t> and then it will be </a:t>
            </a:r>
            <a:r>
              <a:rPr lang="en-US" altLang="zh-CN" sz="1200" b="1" i="0" kern="1200" dirty="0">
                <a:solidFill>
                  <a:schemeClr val="tx1"/>
                </a:solidFill>
                <a:effectLst/>
                <a:latin typeface="+mn-lt"/>
                <a:ea typeface="+mn-ea"/>
                <a:cs typeface="+mn-cs"/>
              </a:rPr>
              <a:t>cooled down</a:t>
            </a:r>
            <a:r>
              <a:rPr lang="en-US" altLang="zh-CN" sz="1200" b="0" i="0" kern="1200" dirty="0">
                <a:solidFill>
                  <a:schemeClr val="tx1"/>
                </a:solidFill>
                <a:effectLst/>
                <a:latin typeface="+mn-lt"/>
                <a:ea typeface="+mn-ea"/>
                <a:cs typeface="+mn-cs"/>
              </a:rPr>
              <a:t> slowly in order to change the material to a desired structure. When the material is hot, the molecular structure is weaker and is more susceptible to change. When the material cools down, the molecular structure is harder and is less susceptible to change.</a:t>
            </a:r>
            <a:endParaRPr lang="en-US" altLang="zh-HK" dirty="0"/>
          </a:p>
          <a:p>
            <a:endParaRPr lang="en-US" altLang="zh-HK" dirty="0"/>
          </a:p>
        </p:txBody>
      </p:sp>
      <p:sp>
        <p:nvSpPr>
          <p:cNvPr id="21508" name="投影片編號版面配置區 3">
            <a:extLst>
              <a:ext uri="{FF2B5EF4-FFF2-40B4-BE49-F238E27FC236}">
                <a16:creationId xmlns:a16="http://schemas.microsoft.com/office/drawing/2014/main" id="{D66F2C2C-AFED-9813-7581-DBDB8A300B4B}"/>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12490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D8104-C71C-B5E8-45AC-6D4B7462032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9EB8FC8E-D439-F11A-8981-6170BD5455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042081B-CD80-EE7E-2865-764432482C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temperature </a:t>
            </a:r>
            <a:r>
              <a:rPr lang="en-US" altLang="zh-CN" sz="1200" b="0" i="1" kern="1200" dirty="0">
                <a:solidFill>
                  <a:schemeClr val="tx1"/>
                </a:solidFill>
                <a:effectLst/>
                <a:latin typeface="+mn-lt"/>
                <a:ea typeface="+mn-ea"/>
                <a:cs typeface="+mn-cs"/>
              </a:rPr>
              <a:t>t </a:t>
            </a:r>
            <a:r>
              <a:rPr lang="en-US" altLang="zh-CN" sz="1200" b="0" i="0" kern="1200" dirty="0">
                <a:solidFill>
                  <a:schemeClr val="tx1"/>
                </a:solidFill>
                <a:effectLst/>
                <a:latin typeface="+mn-lt"/>
                <a:ea typeface="+mn-ea"/>
                <a:cs typeface="+mn-cs"/>
              </a:rPr>
              <a:t>along with the Boltzmann constant </a:t>
            </a:r>
            <a:r>
              <a:rPr lang="en-US" altLang="zh-CN" sz="1200" b="0" i="1" kern="1200" dirty="0">
                <a:solidFill>
                  <a:schemeClr val="tx1"/>
                </a:solidFill>
                <a:effectLst/>
                <a:latin typeface="+mn-lt"/>
                <a:ea typeface="+mn-ea"/>
                <a:cs typeface="+mn-cs"/>
              </a:rPr>
              <a:t>k</a:t>
            </a:r>
            <a:r>
              <a:rPr lang="en-US" altLang="zh-CN" sz="1200" b="0" i="0" kern="1200" dirty="0">
                <a:solidFill>
                  <a:schemeClr val="tx1"/>
                </a:solidFill>
                <a:effectLst/>
                <a:latin typeface="+mn-lt"/>
                <a:ea typeface="+mn-ea"/>
                <a:cs typeface="+mn-cs"/>
              </a:rPr>
              <a:t>.</a:t>
            </a:r>
            <a:endParaRPr lang="en-US" altLang="zh-HK" dirty="0"/>
          </a:p>
          <a:p>
            <a:endParaRPr lang="en-US" altLang="zh-HK" dirty="0"/>
          </a:p>
        </p:txBody>
      </p:sp>
      <p:sp>
        <p:nvSpPr>
          <p:cNvPr id="21508" name="投影片編號版面配置區 3">
            <a:extLst>
              <a:ext uri="{FF2B5EF4-FFF2-40B4-BE49-F238E27FC236}">
                <a16:creationId xmlns:a16="http://schemas.microsoft.com/office/drawing/2014/main" id="{39DD55CA-4C17-1203-4A44-FE5A48C5B7E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66187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C3B21-DFDC-C3DE-6BE9-66EBC7E3861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5A002C2-A9A4-C665-58C9-934CAEE18A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47DD766-5CE6-024D-1A6F-52D841E697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SA is capable of finding a global maximum and not stuck at local minima.</a:t>
            </a:r>
            <a:endParaRPr lang="en-US" altLang="zh-HK" dirty="0"/>
          </a:p>
          <a:p>
            <a:endParaRPr lang="en-US" altLang="zh-HK" dirty="0"/>
          </a:p>
        </p:txBody>
      </p:sp>
      <p:sp>
        <p:nvSpPr>
          <p:cNvPr id="21508" name="投影片編號版面配置區 3">
            <a:extLst>
              <a:ext uri="{FF2B5EF4-FFF2-40B4-BE49-F238E27FC236}">
                <a16:creationId xmlns:a16="http://schemas.microsoft.com/office/drawing/2014/main" id="{6A04F963-471D-6037-B700-F3A44A02F45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993945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49CED-C1B4-902A-3673-002CD20C547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E699BE9-9FF9-A279-4E2E-9FAED782569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AFC34DE-37AD-BBFD-E96E-24A904A52E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B682015-1B6D-2622-AD6E-7824B786149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487907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B3CF6-BD0E-A3AA-B3BA-E0A3E3538C4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3527DAB-FEA8-B2E5-6598-3E81F6FA1C6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96020F5-220E-6CDD-50F1-E8E37977562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EE75565-CFCA-08A2-BA86-CC85E5E5A7B5}"/>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159153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3A7B2-9588-ABB1-4D8F-4BC719A7D92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513F419-D50B-752D-A8C7-B5562E72F7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360357E-0C80-017E-1DD0-0EB966103D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230CDB68-ABB3-83F0-32CF-F5BB42CEAEB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003557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2FC2-0432-5772-9CD4-F009750B606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E8A2176-98EF-895A-D157-60496801DE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1B0D37-E562-91A7-1283-F07E81D8D9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F8C1AA93-A9F8-0AFB-524B-8E3D43367E9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552226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4DBF1-4507-893B-78A0-8EDB6A8A8F6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DFBAFDF-8D06-DED8-059C-08AE91900D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2B9F540-46A2-FB10-7FC3-AD4950BFAC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732BBEA-7E0C-DA52-A24D-2591519639E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996544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John Hopfield’s associative memory model visualizes stored memories as valleys in an energy landscape. When the network is given a partial or distorted input (dropping the ball), it “rolls” through the landscape until it settles in the nearest valley, representing the closest stored memory. This process allows the network to restore incomplete or noisy data by finding the pattern with the lowest energy.</a:t>
            </a:r>
          </a:p>
          <a:p>
            <a:endParaRPr lang="en-US"/>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40</a:t>
            </a:fld>
            <a:endParaRPr lang="en-US" altLang="en-US"/>
          </a:p>
        </p:txBody>
      </p:sp>
    </p:spTree>
    <p:extLst>
      <p:ext uri="{BB962C8B-B14F-4D97-AF65-F5344CB8AC3E}">
        <p14:creationId xmlns:p14="http://schemas.microsoft.com/office/powerpoint/2010/main" val="2363187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4B15F-9EE9-B1E9-8AFF-CDC2850B193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B3B36A-474C-4390-930E-618DF657D2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44E6632-3E27-F9D1-DEE3-D264EDA53F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DEFBE054-E174-B8F3-6242-FC7261832AB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41</a:t>
            </a:fld>
            <a:endParaRPr lang="en-US" altLang="en-US"/>
          </a:p>
        </p:txBody>
      </p:sp>
    </p:spTree>
    <p:extLst>
      <p:ext uri="{BB962C8B-B14F-4D97-AF65-F5344CB8AC3E}">
        <p14:creationId xmlns:p14="http://schemas.microsoft.com/office/powerpoint/2010/main" val="31786915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AA210-92A3-923D-E93C-B27E15028BB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13032E3-D985-FAB2-ADC7-9B18ED0D04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38B351C-A7BA-6634-54C4-15D477510B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CEE550D4-21F6-BEAB-A8A5-DE5F108759F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42</a:t>
            </a:fld>
            <a:endParaRPr lang="en-US" altLang="en-US"/>
          </a:p>
        </p:txBody>
      </p:sp>
    </p:spTree>
    <p:extLst>
      <p:ext uri="{BB962C8B-B14F-4D97-AF65-F5344CB8AC3E}">
        <p14:creationId xmlns:p14="http://schemas.microsoft.com/office/powerpoint/2010/main" val="7496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E83D0-EE9A-1277-3ABF-FBC6A2E1DE1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30470CF-4440-FCB1-41E2-43B505C1FC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ECC191E-AA42-1337-B3BB-A14C40C6B7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r>
              <a:rPr lang="en-US" sz="1800" dirty="0">
                <a:effectLst/>
                <a:latin typeface="Times New Roman" panose="02020603050405020304" pitchFamily="18" charset="0"/>
                <a:ea typeface="Times New Roman" panose="02020603050405020304" pitchFamily="18" charset="0"/>
              </a:rPr>
              <a:t>samples</a:t>
            </a:r>
          </a:p>
        </p:txBody>
      </p:sp>
      <p:sp>
        <p:nvSpPr>
          <p:cNvPr id="21508" name="投影片編號版面配置區 3">
            <a:extLst>
              <a:ext uri="{FF2B5EF4-FFF2-40B4-BE49-F238E27FC236}">
                <a16:creationId xmlns:a16="http://schemas.microsoft.com/office/drawing/2014/main" id="{10E0163C-7660-9EEA-49F8-B66B61D99F0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43</a:t>
            </a:fld>
            <a:endParaRPr lang="en-US" altLang="en-US"/>
          </a:p>
        </p:txBody>
      </p:sp>
    </p:spTree>
    <p:extLst>
      <p:ext uri="{BB962C8B-B14F-4D97-AF65-F5344CB8AC3E}">
        <p14:creationId xmlns:p14="http://schemas.microsoft.com/office/powerpoint/2010/main" val="3271937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CD4BC-AADB-A816-063B-BBB232045D4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C90EA51-2B1F-CCB0-D5DA-39DAF818D77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D5E1349-A21B-858F-FC65-A9B9DAD0E9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B0EC4D8E-23CA-02CC-A3F1-BABEA61C8D4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44</a:t>
            </a:fld>
            <a:endParaRPr lang="en-US" altLang="en-US"/>
          </a:p>
        </p:txBody>
      </p:sp>
    </p:spTree>
    <p:extLst>
      <p:ext uri="{BB962C8B-B14F-4D97-AF65-F5344CB8AC3E}">
        <p14:creationId xmlns:p14="http://schemas.microsoft.com/office/powerpoint/2010/main" val="2013462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21771-30A7-EAB2-F0A7-F0907602A41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F30BF05-3BAB-55A3-B7A9-4C4BD9DC50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9E2A0DA-1EC7-F066-4130-9C1211F123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r>
              <a:rPr lang="en-US" sz="2800" b="0" i="0">
                <a:solidFill>
                  <a:srgbClr val="606C71"/>
                </a:solidFill>
                <a:effectLst/>
                <a:latin typeface="Open Sans" panose="020B0606030504020204" pitchFamily="34" charset="0"/>
              </a:rPr>
              <a:t>the outer product of this black and white image</a:t>
            </a:r>
            <a:endParaRPr lang="en-US" sz="180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E5A64214-39DF-7126-1D94-EF9E58B5CBD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45</a:t>
            </a:fld>
            <a:endParaRPr lang="en-US" altLang="en-US"/>
          </a:p>
        </p:txBody>
      </p:sp>
    </p:spTree>
    <p:extLst>
      <p:ext uri="{BB962C8B-B14F-4D97-AF65-F5344CB8AC3E}">
        <p14:creationId xmlns:p14="http://schemas.microsoft.com/office/powerpoint/2010/main" val="1517113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0B5C7-E71E-421F-1753-69B4D6D42DC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6CE0D40-D44C-CCDF-575F-9E36993CE5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06F29C6-245E-4710-E93D-E835A0A3A7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DB3D2515-4495-0423-6C52-8170EF0A178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78213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D5FEA-613E-D563-0968-4A87CEBD3D54}"/>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9EDA9D4-1B97-9B7B-266B-8B5959981FA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72E4A00-D54C-5E92-C359-E8A02C087E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D5A4283-CDDF-2144-1BDB-BB30870EAF8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582289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AEA9B2-50C7-C463-4FC5-46E50183817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4653EA4-A3A0-D9F5-8CBA-D4C08EEA28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125EAD3-8FE3-9AD5-7A77-E103C7B35A8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B5D5A83-B616-CDA2-8C22-4ED3ABFC6BB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429518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344DA-E414-78D5-05B3-C0B734DA822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E1DAEEA-5348-6FCB-0800-A20FABE0581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9091E8A-064D-7AB2-F8FA-CAE6F80358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092D41A-E39B-AA5D-891A-1BC306BA9D6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10873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A854B-CCAB-753A-AAB9-F98D038F4A8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E350D4A-1D1E-3925-EF68-D99F9EE1140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AF36B9F-BACD-6FAD-B94D-340719BE51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3DB4627-EE83-1E1F-1870-8A6206E808E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6854632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65432-3C9E-477A-09B1-0C2FEB2F03F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CD7B81E-43E2-6DCC-AC77-1FFCB473801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C30E649C-E457-8098-4901-BA72671A290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81EB211B-64BB-EFA0-008C-4C665EFA34E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874460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A6324-3ED0-0C60-2DB2-FBDC0DAEAC3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DBE253A-A2C7-6BDB-A2A2-F4FFA83F5D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2204AEC-AA40-3930-61A1-AF91025F30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A592C47-49BC-1831-6A80-750D1634521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353197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232B9-B4EB-3C56-9FA5-AE0DA9B3E78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95FBAF4-081E-3111-5D97-E1464B430CB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EF904FD-E921-B231-9C04-1D1970E1E3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4180A980-0FEC-AA78-1D8B-2655173F704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667698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D957B7-4691-D92B-FA87-92D5F20153F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A45C585-2190-C99A-A7EA-DE3FD9B7C4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0C031A1-C97E-2A9D-374A-7679E890AEA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7B8B3C6-60E8-5433-052A-0393150A327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1053564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11DE9-2DF4-1135-82DC-E9C062F9FC8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0943B89-EDA3-D522-2FC2-5E1A8A5E1F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97354B4-8707-DBDA-BF70-BC9A71B727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ECDFBC8-3406-9443-F3D7-FDC7B03980D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6999164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Reinforcement learning learns by interacting with an environment and receiving feedback (rewards/penalties), whereas supervised learning learns from labeled data with known outputs.</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56</a:t>
            </a:fld>
            <a:endParaRPr lang="en-US" altLang="en-US"/>
          </a:p>
        </p:txBody>
      </p:sp>
    </p:spTree>
    <p:extLst>
      <p:ext uri="{BB962C8B-B14F-4D97-AF65-F5344CB8AC3E}">
        <p14:creationId xmlns:p14="http://schemas.microsoft.com/office/powerpoint/2010/main" val="2975241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Perceptron uses a binary step function for output, while ADALINE uses a linear activation and updates weights based on a continuous error.</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57</a:t>
            </a:fld>
            <a:endParaRPr lang="en-US" altLang="en-US"/>
          </a:p>
        </p:txBody>
      </p:sp>
    </p:spTree>
    <p:extLst>
      <p:ext uri="{BB962C8B-B14F-4D97-AF65-F5344CB8AC3E}">
        <p14:creationId xmlns:p14="http://schemas.microsoft.com/office/powerpoint/2010/main" val="27197114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The centers and widths of radial basis functions. 2) The weights from hidden to output layer.</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58</a:t>
            </a:fld>
            <a:endParaRPr lang="en-US" altLang="en-US"/>
          </a:p>
        </p:txBody>
      </p:sp>
    </p:spTree>
    <p:extLst>
      <p:ext uri="{BB962C8B-B14F-4D97-AF65-F5344CB8AC3E}">
        <p14:creationId xmlns:p14="http://schemas.microsoft.com/office/powerpoint/2010/main" val="20071070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find a hyperplane that maximizes the margin between different classes.</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59</a:t>
            </a:fld>
            <a:endParaRPr lang="en-US" altLang="en-US"/>
          </a:p>
        </p:txBody>
      </p:sp>
    </p:spTree>
    <p:extLst>
      <p:ext uri="{BB962C8B-B14F-4D97-AF65-F5344CB8AC3E}">
        <p14:creationId xmlns:p14="http://schemas.microsoft.com/office/powerpoint/2010/main" val="300431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A6454-0EA8-6142-8EE2-4D5AC95B92E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8B20B650-07FF-D84A-957F-4CA0B1ADBFC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F72BBC2-62AD-A09F-2945-8819EB6AC14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141F25E-9D38-0C0D-4A5E-583A86BD3D5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6384820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Slack variables to allow some misclassifications in non-linearly separable data.</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60</a:t>
            </a:fld>
            <a:endParaRPr lang="en-US" altLang="en-US"/>
          </a:p>
        </p:txBody>
      </p:sp>
    </p:spTree>
    <p:extLst>
      <p:ext uri="{BB962C8B-B14F-4D97-AF65-F5344CB8AC3E}">
        <p14:creationId xmlns:p14="http://schemas.microsoft.com/office/powerpoint/2010/main" val="16800340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61</a:t>
            </a:fld>
            <a:endParaRPr lang="en-US" altLang="en-US"/>
          </a:p>
        </p:txBody>
      </p:sp>
    </p:spTree>
    <p:extLst>
      <p:ext uri="{BB962C8B-B14F-4D97-AF65-F5344CB8AC3E}">
        <p14:creationId xmlns:p14="http://schemas.microsoft.com/office/powerpoint/2010/main" val="312696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ensuring that similar input vectors map to neighboring neurons on the output grid.</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62</a:t>
            </a:fld>
            <a:endParaRPr lang="en-US" altLang="en-US"/>
          </a:p>
        </p:txBody>
      </p:sp>
    </p:spTree>
    <p:extLst>
      <p:ext uri="{BB962C8B-B14F-4D97-AF65-F5344CB8AC3E}">
        <p14:creationId xmlns:p14="http://schemas.microsoft.com/office/powerpoint/2010/main" val="30367801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quadratic energy function that decreases with each state update, leading to convergence.</a:t>
            </a:r>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63</a:t>
            </a:fld>
            <a:endParaRPr lang="en-US" altLang="en-US"/>
          </a:p>
        </p:txBody>
      </p:sp>
    </p:spTree>
    <p:extLst>
      <p:ext uri="{BB962C8B-B14F-4D97-AF65-F5344CB8AC3E}">
        <p14:creationId xmlns:p14="http://schemas.microsoft.com/office/powerpoint/2010/main" val="7651996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65</a:t>
            </a:fld>
            <a:endParaRPr lang="en-US" altLang="en-US"/>
          </a:p>
        </p:txBody>
      </p:sp>
    </p:spTree>
    <p:extLst>
      <p:ext uri="{BB962C8B-B14F-4D97-AF65-F5344CB8AC3E}">
        <p14:creationId xmlns:p14="http://schemas.microsoft.com/office/powerpoint/2010/main" val="2806930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0D76-9817-1E8B-B432-4B697782760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33FBBEC-4F0E-7A9E-B728-2DDF34C25E0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7CD9F14-0EE5-A868-BA0A-F716F7C511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a:solidFill>
                  <a:schemeClr val="tx1"/>
                </a:solidFill>
                <a:effectLst/>
                <a:latin typeface="+mn-lt"/>
                <a:ea typeface="+mn-ea"/>
                <a:cs typeface="+mn-cs"/>
              </a:rPr>
              <a:t>In the views that the M-P neuron</a:t>
            </a:r>
            <a:r>
              <a:rPr lang="en-US" altLang="zh-CN" sz="1200" b="0" i="0" kern="1200" baseline="0" dirty="0">
                <a:solidFill>
                  <a:schemeClr val="tx1"/>
                </a:solidFill>
                <a:effectLst/>
                <a:latin typeface="+mn-lt"/>
                <a:ea typeface="+mn-ea"/>
                <a:cs typeface="+mn-cs"/>
              </a:rPr>
              <a:t> is not weighted and cannot process non-Boolean input</a:t>
            </a:r>
            <a:r>
              <a:rPr lang="en-US" altLang="zh-CN" sz="1200" b="0" i="0" kern="1200" dirty="0">
                <a:solidFill>
                  <a:schemeClr val="tx1"/>
                </a:solidFill>
                <a:effectLst/>
                <a:latin typeface="+mn-lt"/>
                <a:ea typeface="+mn-ea"/>
                <a:cs typeface="+mn-cs"/>
              </a:rPr>
              <a:t>,</a:t>
            </a:r>
            <a:r>
              <a:rPr lang="en-US" altLang="zh-CN" sz="1200" b="0" i="0" kern="1200" baseline="0" dirty="0">
                <a:solidFill>
                  <a:schemeClr val="tx1"/>
                </a:solidFill>
                <a:effectLst/>
                <a:latin typeface="+mn-lt"/>
                <a:ea typeface="+mn-ea"/>
                <a:cs typeface="+mn-cs"/>
              </a:rPr>
              <a:t> perceptron is proposed. </a:t>
            </a:r>
            <a:r>
              <a:rPr lang="en-US" altLang="zh-CN" sz="1200" b="0" i="0" kern="1200" dirty="0">
                <a:solidFill>
                  <a:schemeClr val="tx1"/>
                </a:solidFill>
                <a:effectLst/>
                <a:latin typeface="+mn-lt"/>
                <a:ea typeface="+mn-ea"/>
                <a:cs typeface="+mn-cs"/>
              </a:rPr>
              <a:t>This model was developed by Frank Rosenblatt in 1957. </a:t>
            </a:r>
          </a:p>
          <a:p>
            <a:endParaRPr lang="en-US" altLang="zh-HK" dirty="0"/>
          </a:p>
        </p:txBody>
      </p:sp>
      <p:sp>
        <p:nvSpPr>
          <p:cNvPr id="21508" name="投影片編號版面配置區 3">
            <a:extLst>
              <a:ext uri="{FF2B5EF4-FFF2-40B4-BE49-F238E27FC236}">
                <a16:creationId xmlns:a16="http://schemas.microsoft.com/office/drawing/2014/main" id="{828F0A75-AB4D-4F12-7D82-8C6FE963475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835542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B0B6B-0E04-5D97-B2DD-74E686EA170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55DFC65-D3FC-26BA-4B1C-F89B1649D2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8A887A4-0148-71B2-DAED-997E83A87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b="0" i="0" kern="1200" dirty="0">
                <a:solidFill>
                  <a:schemeClr val="tx1"/>
                </a:solidFill>
                <a:effectLst/>
                <a:latin typeface="+mn-lt"/>
                <a:ea typeface="+mn-ea"/>
                <a:cs typeface="+mn-cs"/>
              </a:rPr>
              <a:t>The process begins by taking all the input values and multiplying them by their weights. Then, all of these multiplied values are added together to create the weighted sum. The weighted sum is then applied to the activation function, producing the perceptron's output. The activation function plays the integral role of ensuring the output is mapped between required values such as (0,1) or (-1,1). It is important to note that the weight of an input is indicative of the strength of a node. Similarly, an input's bias value gives the ability to shift the activation function curve up or down.</a:t>
            </a:r>
          </a:p>
          <a:p>
            <a:endParaRPr lang="en-US" altLang="zh-CN" sz="1200" b="0" i="0" kern="1200" dirty="0">
              <a:solidFill>
                <a:schemeClr val="tx1"/>
              </a:solidFill>
              <a:effectLst/>
              <a:latin typeface="+mn-lt"/>
              <a:ea typeface="+mn-ea"/>
              <a:cs typeface="+mn-cs"/>
            </a:endParaRPr>
          </a:p>
          <a:p>
            <a:endParaRPr lang="en-US" altLang="zh-HK" dirty="0"/>
          </a:p>
        </p:txBody>
      </p:sp>
      <p:sp>
        <p:nvSpPr>
          <p:cNvPr id="21508" name="投影片編號版面配置區 3">
            <a:extLst>
              <a:ext uri="{FF2B5EF4-FFF2-40B4-BE49-F238E27FC236}">
                <a16:creationId xmlns:a16="http://schemas.microsoft.com/office/drawing/2014/main" id="{FFB5E5B9-D4F4-74E0-DBFF-B8413C76930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861644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5112D-1DF1-C7C0-60BF-F7ACE074792F}"/>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CFE15CD-6F29-909F-6366-1D8EE76D43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6A8553E-791F-E8C6-234F-0024FFC661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6A9CF46-69AD-1126-66EF-F58162AE955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1537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22A3D97-9FEF-4E09-B6DE-175BABD077DD}" type="datetime1">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29994800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C9022FE-D5D6-4B84-805C-51D4B8242E54}" type="datetime1">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68308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14EA46F-E189-4A09-9662-EAFF4013355C}" type="datetime1">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09911375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2025/4/24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6" name="Rectangle 5">
            <a:extLst>
              <a:ext uri="{FF2B5EF4-FFF2-40B4-BE49-F238E27FC236}">
                <a16:creationId xmlns:a16="http://schemas.microsoft.com/office/drawing/2014/main" id="{53D8ECA3-5FE0-4FEF-906A-C90309267DAC}"/>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C63D3E-E21A-4A95-8ECC-E65A47D52D74}"/>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2451340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39444239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4461959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2025/4/24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5" name="Rectangle 4">
            <a:extLst>
              <a:ext uri="{FF2B5EF4-FFF2-40B4-BE49-F238E27FC236}">
                <a16:creationId xmlns:a16="http://schemas.microsoft.com/office/drawing/2014/main" id="{6FC63D3E-E21A-4A95-8ECC-E65A47D52D74}"/>
              </a:ext>
            </a:extLst>
          </p:cNvPr>
          <p:cNvSpPr/>
          <p:nvPr userDrawn="1"/>
        </p:nvSpPr>
        <p:spPr>
          <a:xfrm>
            <a:off x="992570" y="6333490"/>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6468256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2025/4/24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Tree>
    <p:extLst>
      <p:ext uri="{BB962C8B-B14F-4D97-AF65-F5344CB8AC3E}">
        <p14:creationId xmlns:p14="http://schemas.microsoft.com/office/powerpoint/2010/main" val="3911675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823507F-4C37-4EEE-A498-544DBF4CC936}" type="datetime1">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1179553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83D5FD-EBBE-4CFD-8A49-1D798A299B64}" type="datetime1">
              <a:rPr lang="zh-CN" altLang="en-US" smtClean="0"/>
              <a:t>2025/4/24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768034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CDD3973-48A9-44CC-9121-FFC96A0B3260}" type="datetime1">
              <a:rPr lang="zh-CN" altLang="en-US" smtClean="0"/>
              <a:t>2025/4/24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1897699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519D904-59C5-4FD4-BCAC-9EE87A475D2C}" type="datetime1">
              <a:rPr lang="zh-CN" altLang="en-US" smtClean="0"/>
              <a:t>2025/4/24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88638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E11B6EC-6F7F-455D-9410-04B5307CB08E}" type="datetime1">
              <a:rPr lang="zh-CN" altLang="en-US" smtClean="0"/>
              <a:t>2025/4/24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0850628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856B5-A3CC-418A-8C21-6C8271D8B2EE}" type="datetime1">
              <a:rPr lang="zh-CN" altLang="en-US" smtClean="0"/>
              <a:t>2025/4/24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5773696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1" name="Date Placeholder 10">
            <a:extLst>
              <a:ext uri="{FF2B5EF4-FFF2-40B4-BE49-F238E27FC236}">
                <a16:creationId xmlns:a16="http://schemas.microsoft.com/office/drawing/2014/main" id="{83E6CB69-125D-4EBB-A102-B45E2BC9443C}"/>
              </a:ext>
            </a:extLst>
          </p:cNvPr>
          <p:cNvSpPr>
            <a:spLocks noGrp="1"/>
          </p:cNvSpPr>
          <p:nvPr>
            <p:ph type="dt" sz="half" idx="10"/>
          </p:nvPr>
        </p:nvSpPr>
        <p:spPr/>
        <p:txBody>
          <a:bodyPr/>
          <a:lstStyle/>
          <a:p>
            <a:fld id="{7769B534-381B-4AF8-A204-F401F1692C41}" type="datetime1">
              <a:rPr lang="zh-CN" altLang="en-US" smtClean="0"/>
              <a:t>2025/4/24</a:t>
            </a:fld>
            <a:endParaRPr lang="zh-CN" altLang="en-US"/>
          </a:p>
        </p:txBody>
      </p:sp>
      <p:sp>
        <p:nvSpPr>
          <p:cNvPr id="12" name="Footer Placeholder 11">
            <a:extLst>
              <a:ext uri="{FF2B5EF4-FFF2-40B4-BE49-F238E27FC236}">
                <a16:creationId xmlns:a16="http://schemas.microsoft.com/office/drawing/2014/main" id="{3CB7A4E7-5330-45C3-B624-FA054A41717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55F6E770-8C88-4D4F-82A7-F888174D16F1}"/>
              </a:ext>
            </a:extLst>
          </p:cNvPr>
          <p:cNvSpPr>
            <a:spLocks noGrp="1"/>
          </p:cNvSpPr>
          <p:nvPr>
            <p:ph type="sldNum" sz="quarter" idx="12"/>
          </p:nvPr>
        </p:nvSpPr>
        <p:spPr/>
        <p:txBody>
          <a:bodyPr/>
          <a:lstStyle/>
          <a:p>
            <a:fld id="{29692F2E-030B-4314-8F28-272C02421518}" type="slidenum">
              <a:rPr lang="zh-CN" altLang="en-US" smtClean="0"/>
              <a:t>‹#›</a:t>
            </a:fld>
            <a:r>
              <a:rPr lang="en-HK" altLang="zh-CN"/>
              <a:t> /</a:t>
            </a:r>
            <a:r>
              <a:rPr lang="en-HK" altLang="zh-CN">
                <a:latin typeface="+mn-ea"/>
              </a:rPr>
              <a:t>28</a:t>
            </a:r>
            <a:endParaRPr lang="zh-CN" altLang="en-US"/>
          </a:p>
        </p:txBody>
      </p:sp>
    </p:spTree>
    <p:extLst>
      <p:ext uri="{BB962C8B-B14F-4D97-AF65-F5344CB8AC3E}">
        <p14:creationId xmlns:p14="http://schemas.microsoft.com/office/powerpoint/2010/main" val="7407454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6F524-FD5A-4555-91A9-8FC687E5C44C}" type="datetime1">
              <a:rPr lang="zh-CN" altLang="en-US" smtClean="0"/>
              <a:t>2025/4/24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7825123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9B534-381B-4AF8-A204-F401F1692C41}" type="datetime1">
              <a:rPr lang="zh-CN" altLang="en-US" smtClean="0"/>
              <a:t>2025/4/24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92F2E-030B-4314-8F28-272C02421518}" type="slidenum">
              <a:rPr lang="zh-CN" altLang="en-US" smtClean="0"/>
              <a:t>‹#›</a:t>
            </a:fld>
            <a:r>
              <a:rPr lang="en-HK" altLang="zh-CN"/>
              <a:t> /</a:t>
            </a:r>
            <a:r>
              <a:rPr lang="en-HK" altLang="zh-CN">
                <a:latin typeface="+mn-ea"/>
              </a:rPr>
              <a:t>28</a:t>
            </a:r>
            <a:endParaRPr lang="zh-CN" altLang="en-US"/>
          </a:p>
        </p:txBody>
      </p:sp>
      <p:sp>
        <p:nvSpPr>
          <p:cNvPr id="8" name="Rectangle 7">
            <a:extLst>
              <a:ext uri="{FF2B5EF4-FFF2-40B4-BE49-F238E27FC236}">
                <a16:creationId xmlns:a16="http://schemas.microsoft.com/office/drawing/2014/main" id="{19526A14-E32D-4B47-93D9-E8369C16DF12}"/>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1B2B9F-4B87-4F76-A4C1-4E327D1575E1}"/>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31835358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689" r:id="rId13"/>
    <p:sldLayoutId id="2147483684" r:id="rId14"/>
    <p:sldLayoutId id="2147483691" r:id="rId15"/>
    <p:sldLayoutId id="2147483690" r:id="rId16"/>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tags" Target="../tags/tag11.xml"/><Relationship Id="rId7" Type="http://schemas.openxmlformats.org/officeDocument/2006/relationships/notesSlide" Target="../notesSlides/notesSlide21.xml"/><Relationship Id="rId12" Type="http://schemas.openxmlformats.org/officeDocument/2006/relationships/image" Target="../media/image2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28.png"/><Relationship Id="rId5" Type="http://schemas.openxmlformats.org/officeDocument/2006/relationships/tags" Target="../tags/tag13.xml"/><Relationship Id="rId10" Type="http://schemas.openxmlformats.org/officeDocument/2006/relationships/image" Target="../media/image27.png"/><Relationship Id="rId4" Type="http://schemas.openxmlformats.org/officeDocument/2006/relationships/tags" Target="../tags/tag12.xml"/><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6.xml"/><Relationship Id="rId7" Type="http://schemas.openxmlformats.org/officeDocument/2006/relationships/notesSlide" Target="../notesSlides/notesSlide25.xml"/><Relationship Id="rId12" Type="http://schemas.openxmlformats.org/officeDocument/2006/relationships/image" Target="../media/image36.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18.xml"/><Relationship Id="rId10" Type="http://schemas.openxmlformats.org/officeDocument/2006/relationships/image" Target="../media/image34.png"/><Relationship Id="rId4" Type="http://schemas.openxmlformats.org/officeDocument/2006/relationships/tags" Target="../tags/tag17.xml"/><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image" Target="../media/image33.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2.png"/><Relationship Id="rId5" Type="http://schemas.openxmlformats.org/officeDocument/2006/relationships/notesSlide" Target="../notesSlides/notesSlide26.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25.xml"/><Relationship Id="rId7" Type="http://schemas.openxmlformats.org/officeDocument/2006/relationships/image" Target="../media/image40.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30.xml"/><Relationship Id="rId5" Type="http://schemas.openxmlformats.org/officeDocument/2006/relationships/slideLayout" Target="../slideLayouts/slideLayout2.xml"/><Relationship Id="rId10" Type="http://schemas.openxmlformats.org/officeDocument/2006/relationships/image" Target="../media/image43.png"/><Relationship Id="rId4" Type="http://schemas.openxmlformats.org/officeDocument/2006/relationships/tags" Target="../tags/tag26.xml"/><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48.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6.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5.xml"/><Relationship Id="rId7" Type="http://schemas.openxmlformats.org/officeDocument/2006/relationships/image" Target="../media/image5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49.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38.xml"/><Relationship Id="rId7" Type="http://schemas.openxmlformats.org/officeDocument/2006/relationships/image" Target="../media/image5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58.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nobelprize.org/uploads/2024/10/popular-physicsprize2024-2.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www.nobelprize.org/" TargetMode="External"/><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tags" Target="../tags/tag41.xml"/><Relationship Id="rId7" Type="http://schemas.openxmlformats.org/officeDocument/2006/relationships/image" Target="../media/image6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notesSlide" Target="../notesSlides/notesSlide42.xml"/><Relationship Id="rId5" Type="http://schemas.openxmlformats.org/officeDocument/2006/relationships/slideLayout" Target="../slideLayouts/slideLayout2.xml"/><Relationship Id="rId10" Type="http://schemas.openxmlformats.org/officeDocument/2006/relationships/image" Target="../media/image66.png"/><Relationship Id="rId4" Type="http://schemas.openxmlformats.org/officeDocument/2006/relationships/tags" Target="../tags/tag42.xml"/><Relationship Id="rId9"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45.xml"/><Relationship Id="rId7" Type="http://schemas.openxmlformats.org/officeDocument/2006/relationships/notesSlide" Target="../notesSlides/notesSlide43.xml"/><Relationship Id="rId12" Type="http://schemas.openxmlformats.org/officeDocument/2006/relationships/image" Target="../media/image70.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Layout" Target="../slideLayouts/slideLayout2.xml"/><Relationship Id="rId11" Type="http://schemas.openxmlformats.org/officeDocument/2006/relationships/image" Target="../media/image66.png"/><Relationship Id="rId5" Type="http://schemas.openxmlformats.org/officeDocument/2006/relationships/tags" Target="../tags/tag47.xml"/><Relationship Id="rId10" Type="http://schemas.openxmlformats.org/officeDocument/2006/relationships/image" Target="../media/image69.png"/><Relationship Id="rId4" Type="http://schemas.openxmlformats.org/officeDocument/2006/relationships/tags" Target="../tags/tag46.xml"/><Relationship Id="rId9" Type="http://schemas.openxmlformats.org/officeDocument/2006/relationships/image" Target="../media/image68.png"/></Relationships>
</file>

<file path=ppt/slides/_rels/slide44.xml.rels><?xml version="1.0" encoding="UTF-8" standalone="yes"?>
<Relationships xmlns="http://schemas.openxmlformats.org/package/2006/relationships"><Relationship Id="rId8" Type="http://schemas.openxmlformats.org/officeDocument/2006/relationships/hyperlink" Target="https://en.wikipedia.org/wiki/Hopfield_network" TargetMode="External"/><Relationship Id="rId3" Type="http://schemas.openxmlformats.org/officeDocument/2006/relationships/tags" Target="../tags/tag50.xml"/><Relationship Id="rId7" Type="http://schemas.openxmlformats.org/officeDocument/2006/relationships/image" Target="../media/image71.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notesSlide" Target="../notesSlides/notesSlide44.xml"/><Relationship Id="rId11" Type="http://schemas.openxmlformats.org/officeDocument/2006/relationships/image" Target="../media/image74.png"/><Relationship Id="rId5" Type="http://schemas.openxmlformats.org/officeDocument/2006/relationships/slideLayout" Target="../slideLayouts/slideLayout2.xml"/><Relationship Id="rId10" Type="http://schemas.openxmlformats.org/officeDocument/2006/relationships/image" Target="../media/image73.png"/><Relationship Id="rId4" Type="http://schemas.openxmlformats.org/officeDocument/2006/relationships/tags" Target="../tags/tag51.xml"/><Relationship Id="rId9" Type="http://schemas.openxmlformats.org/officeDocument/2006/relationships/image" Target="../media/image72.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slideLayout" Target="../slideLayouts/slideLayout2.xml"/><Relationship Id="rId7" Type="http://schemas.openxmlformats.org/officeDocument/2006/relationships/image" Target="../media/image7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79.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5.xml"/><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58.xml"/><Relationship Id="rId7" Type="http://schemas.openxmlformats.org/officeDocument/2006/relationships/image" Target="../media/image83.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82.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4.xml"/><Relationship Id="rId13" Type="http://schemas.openxmlformats.org/officeDocument/2006/relationships/image" Target="../media/image92.png"/><Relationship Id="rId3" Type="http://schemas.openxmlformats.org/officeDocument/2006/relationships/tags" Target="../tags/tag63.xml"/><Relationship Id="rId7" Type="http://schemas.openxmlformats.org/officeDocument/2006/relationships/slideLayout" Target="../slideLayouts/slideLayout2.xml"/><Relationship Id="rId12" Type="http://schemas.openxmlformats.org/officeDocument/2006/relationships/image" Target="../media/image91.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11" Type="http://schemas.openxmlformats.org/officeDocument/2006/relationships/image" Target="../media/image90.png"/><Relationship Id="rId5" Type="http://schemas.openxmlformats.org/officeDocument/2006/relationships/tags" Target="../tags/tag65.xml"/><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tags" Target="../tags/tag64.xml"/><Relationship Id="rId9" Type="http://schemas.openxmlformats.org/officeDocument/2006/relationships/image" Target="../media/image88.gif"/><Relationship Id="rId14" Type="http://schemas.openxmlformats.org/officeDocument/2006/relationships/image" Target="../media/image9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1</a:t>
            </a:fld>
            <a:endParaRPr lang="en-US" altLang="en-US"/>
          </a:p>
        </p:txBody>
      </p:sp>
      <p:sp>
        <p:nvSpPr>
          <p:cNvPr id="7" name="TextBox 6">
            <a:extLst>
              <a:ext uri="{FF2B5EF4-FFF2-40B4-BE49-F238E27FC236}">
                <a16:creationId xmlns:a16="http://schemas.microsoft.com/office/drawing/2014/main" id="{E11148D2-DE58-912B-CE53-C92B5E8EA4AB}"/>
              </a:ext>
            </a:extLst>
          </p:cNvPr>
          <p:cNvSpPr txBox="1"/>
          <p:nvPr/>
        </p:nvSpPr>
        <p:spPr>
          <a:xfrm>
            <a:off x="237314" y="209305"/>
            <a:ext cx="1344598" cy="400110"/>
          </a:xfrm>
          <a:prstGeom prst="rect">
            <a:avLst/>
          </a:prstGeom>
          <a:noFill/>
          <a:ln>
            <a:solidFill>
              <a:srgbClr val="9A2761"/>
            </a:solidFill>
          </a:ln>
        </p:spPr>
        <p:txBody>
          <a:bodyPr wrap="square">
            <a:spAutoFit/>
          </a:bodyPr>
          <a:lstStyle/>
          <a:p>
            <a:pPr algn="ctr"/>
            <a:r>
              <a:rPr lang="en-US" altLang="zh-CN" sz="2000" b="1" dirty="0">
                <a:solidFill>
                  <a:srgbClr val="9A2761"/>
                </a:solidFill>
                <a:latin typeface="+mn-lt"/>
                <a:ea typeface="宋体" panose="02010600030101010101" pitchFamily="2" charset="-122"/>
              </a:rPr>
              <a:t>Tutorial 13</a:t>
            </a:r>
            <a:endParaRPr lang="en-US" sz="2000" dirty="0">
              <a:solidFill>
                <a:srgbClr val="9A2761"/>
              </a:solidFill>
              <a:latin typeface="+mn-lt"/>
              <a:ea typeface="宋体" panose="02010600030101010101" pitchFamily="2" charset="-122"/>
              <a:cs typeface="Times New Roman" pitchFamily="18" charset="0"/>
            </a:endParaRPr>
          </a:p>
        </p:txBody>
      </p:sp>
      <p:sp>
        <p:nvSpPr>
          <p:cNvPr id="5" name="標題 5">
            <a:extLst>
              <a:ext uri="{FF2B5EF4-FFF2-40B4-BE49-F238E27FC236}">
                <a16:creationId xmlns:a16="http://schemas.microsoft.com/office/drawing/2014/main" id="{DC8A2D1F-51E7-FF48-5B95-71B41D57C765}"/>
              </a:ext>
            </a:extLst>
          </p:cNvPr>
          <p:cNvSpPr txBox="1">
            <a:spLocks/>
          </p:cNvSpPr>
          <p:nvPr/>
        </p:nvSpPr>
        <p:spPr bwMode="auto">
          <a:xfrm>
            <a:off x="464618" y="4078545"/>
            <a:ext cx="7605163" cy="2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defPPr>
              <a:defRPr lang="en-US"/>
            </a:defPPr>
            <a:lvl1pPr marL="457200" algn="ctr" eaLnBrk="1" fontAlgn="auto" hangingPunct="1">
              <a:spcAft>
                <a:spcPts val="0"/>
              </a:spcAft>
              <a:defRPr sz="2800">
                <a:latin typeface="+mj-lt"/>
                <a:ea typeface="+mj-ea"/>
                <a:cs typeface="Times New Roman" pitchFamily="18" charset="0"/>
              </a:defRPr>
            </a:lvl1pPr>
            <a:lvl2pPr algn="ctr" eaLnBrk="0" hangingPunct="0">
              <a:defRPr sz="4400"/>
            </a:lvl2pPr>
            <a:lvl3pPr algn="ctr" eaLnBrk="0" hangingPunct="0">
              <a:defRPr sz="4400"/>
            </a:lvl3pPr>
            <a:lvl4pPr algn="ctr" eaLnBrk="0" hangingPunct="0">
              <a:defRPr sz="4400"/>
            </a:lvl4pPr>
            <a:lvl5pPr algn="ctr" eaLnBrk="0" hangingPunct="0">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pPr fontAlgn="base">
              <a:lnSpc>
                <a:spcPct val="150000"/>
              </a:lnSpc>
              <a:spcAft>
                <a:spcPct val="0"/>
              </a:spcAft>
            </a:pPr>
            <a:r>
              <a:rPr lang="en-US" altLang="zh-CN" dirty="0">
                <a:effectLst>
                  <a:outerShdw blurRad="38100" dist="38100" dir="2700000" algn="tl">
                    <a:srgbClr val="000000">
                      <a:alpha val="43137"/>
                    </a:srgbClr>
                  </a:outerShdw>
                </a:effectLst>
                <a:latin typeface="+mn-lt"/>
                <a:ea typeface="宋体" panose="02010600030101010101" pitchFamily="2" charset="-122"/>
              </a:rPr>
              <a:t>Hongzong Li</a:t>
            </a:r>
            <a:endParaRPr lang="en-US" sz="3200" dirty="0">
              <a:effectLst>
                <a:outerShdw blurRad="38100" dist="38100" dir="2700000" algn="tl">
                  <a:srgbClr val="000000">
                    <a:alpha val="43137"/>
                  </a:srgbClr>
                </a:outerShdw>
              </a:effectLst>
              <a:latin typeface="+mn-lt"/>
              <a:ea typeface="宋体" panose="02010600030101010101" pitchFamily="2" charset="-122"/>
            </a:endParaRPr>
          </a:p>
          <a:p>
            <a:pPr fontAlgn="base">
              <a:spcAft>
                <a:spcPct val="0"/>
              </a:spcAft>
            </a:pPr>
            <a:r>
              <a:rPr lang="en-US" altLang="zh-CN" sz="2400" dirty="0">
                <a:effectLst>
                  <a:outerShdw blurRad="38100" dist="38100" dir="2700000" algn="tl">
                    <a:srgbClr val="000000">
                      <a:alpha val="43137"/>
                    </a:srgbClr>
                  </a:outerShdw>
                </a:effectLst>
                <a:latin typeface="+mn-lt"/>
                <a:ea typeface="宋体" panose="02010600030101010101" pitchFamily="2" charset="-122"/>
              </a:rPr>
              <a:t>Department of</a:t>
            </a:r>
            <a:r>
              <a:rPr lang="zh-CN" altLang="en-US" sz="2400" dirty="0">
                <a:effectLst>
                  <a:outerShdw blurRad="38100" dist="38100" dir="2700000" algn="tl">
                    <a:srgbClr val="000000">
                      <a:alpha val="43137"/>
                    </a:srgbClr>
                  </a:outerShdw>
                </a:effectLst>
                <a:latin typeface="+mn-lt"/>
                <a:ea typeface="宋体" panose="02010600030101010101" pitchFamily="2" charset="-122"/>
              </a:rPr>
              <a:t> </a:t>
            </a:r>
            <a:r>
              <a:rPr lang="en-US" sz="2400" dirty="0">
                <a:effectLst>
                  <a:outerShdw blurRad="38100" dist="38100" dir="2700000" algn="tl">
                    <a:srgbClr val="000000">
                      <a:alpha val="43137"/>
                    </a:srgbClr>
                  </a:outerShdw>
                </a:effectLst>
                <a:latin typeface="+mn-lt"/>
                <a:ea typeface="宋体" panose="02010600030101010101" pitchFamily="2" charset="-122"/>
              </a:rPr>
              <a:t>Computer Science</a:t>
            </a:r>
            <a:br>
              <a:rPr lang="en-US" sz="2400" dirty="0">
                <a:effectLst>
                  <a:outerShdw blurRad="38100" dist="38100" dir="2700000" algn="tl">
                    <a:srgbClr val="000000">
                      <a:alpha val="43137"/>
                    </a:srgbClr>
                  </a:outerShdw>
                </a:effectLst>
                <a:latin typeface="+mn-lt"/>
                <a:ea typeface="宋体" panose="02010600030101010101" pitchFamily="2" charset="-122"/>
              </a:rPr>
            </a:br>
            <a:r>
              <a:rPr lang="en-US" sz="2400" dirty="0">
                <a:effectLst>
                  <a:outerShdw blurRad="38100" dist="38100" dir="2700000" algn="tl">
                    <a:srgbClr val="000000">
                      <a:alpha val="43137"/>
                    </a:srgbClr>
                  </a:outerShdw>
                </a:effectLst>
                <a:latin typeface="+mn-lt"/>
                <a:ea typeface="宋体" panose="02010600030101010101" pitchFamily="2" charset="-122"/>
              </a:rPr>
              <a:t>City University of Hong Kong</a:t>
            </a:r>
          </a:p>
        </p:txBody>
      </p:sp>
      <p:sp>
        <p:nvSpPr>
          <p:cNvPr id="6" name="Rectangle 3">
            <a:extLst>
              <a:ext uri="{FF2B5EF4-FFF2-40B4-BE49-F238E27FC236}">
                <a16:creationId xmlns:a16="http://schemas.microsoft.com/office/drawing/2014/main" id="{95082B43-8144-4F0A-FDD6-C7D142C5D6FA}"/>
              </a:ext>
            </a:extLst>
          </p:cNvPr>
          <p:cNvSpPr/>
          <p:nvPr/>
        </p:nvSpPr>
        <p:spPr>
          <a:xfrm>
            <a:off x="171450" y="1205206"/>
            <a:ext cx="8972550" cy="1138773"/>
          </a:xfrm>
          <a:prstGeom prst="rect">
            <a:avLst/>
          </a:prstGeom>
          <a:solidFill>
            <a:schemeClr val="bg1"/>
          </a:solidFill>
          <a:ln>
            <a:noFill/>
          </a:ln>
        </p:spPr>
        <p:txBody>
          <a:bodyPr wrap="square">
            <a:spAutoFit/>
          </a:bodyPr>
          <a:lstStyle/>
          <a:p>
            <a:pPr algn="ctr"/>
            <a:r>
              <a:rPr lang="zh-TW" altLang="en-US"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t>
            </a:r>
            <a:r>
              <a:rPr lang="en-US" altLang="zh-TW" sz="3200" b="1" dirty="0">
                <a:solidFill>
                  <a:srgbClr val="4472C4"/>
                </a:solidFill>
                <a:effectLst>
                  <a:outerShdw blurRad="38100" dist="38100" dir="2700000" algn="tl">
                    <a:srgbClr val="000000">
                      <a:alpha val="43137"/>
                    </a:srgbClr>
                  </a:outerShdw>
                </a:effectLst>
                <a:cs typeface="Times New Roman" pitchFamily="18" charset="0"/>
              </a:rPr>
              <a:t>CS5486</a:t>
            </a:r>
            <a:r>
              <a:rPr lang="en-US" sz="3200" b="1" dirty="0">
                <a:solidFill>
                  <a:srgbClr val="4472C4"/>
                </a:solidFill>
                <a:effectLst>
                  <a:outerShdw blurRad="38100" dist="38100" dir="2700000" algn="tl">
                    <a:srgbClr val="000000">
                      <a:alpha val="43137"/>
                    </a:srgbClr>
                  </a:outerShdw>
                </a:effectLst>
                <a:cs typeface="Times New Roman" pitchFamily="18" charset="0"/>
              </a:rPr>
              <a:t> Intelligent </a:t>
            </a:r>
            <a:r>
              <a:rPr kumimoji="0" lang="en-US" sz="3200" b="1"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Calibri" panose="020F0502020204030204" pitchFamily="34" charset="0"/>
                <a:ea typeface="新細明體" panose="02020500000000000000" pitchFamily="18" charset="-120"/>
                <a:cs typeface="Times New Roman" pitchFamily="18" charset="0"/>
              </a:rPr>
              <a:t>Systems:</a:t>
            </a:r>
            <a:endParaRPr lang="en-US" altLang="zh-TW"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endParaRPr>
          </a:p>
          <a:p>
            <a:pPr algn="ctr"/>
            <a:r>
              <a:rPr lang="en-US" altLang="zh-TW"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Final </a:t>
            </a:r>
            <a:r>
              <a:rPr lang="en-US" altLang="zh-CN"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Exam </a:t>
            </a:r>
            <a:r>
              <a:rPr lang="en-US" altLang="zh-TW"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Review</a:t>
            </a:r>
          </a:p>
        </p:txBody>
      </p:sp>
      <p:pic>
        <p:nvPicPr>
          <p:cNvPr id="1026" name="Picture 2">
            <a:extLst>
              <a:ext uri="{FF2B5EF4-FFF2-40B4-BE49-F238E27FC236}">
                <a16:creationId xmlns:a16="http://schemas.microsoft.com/office/drawing/2014/main" id="{F808E5F6-64FF-CA6F-3DCF-1AAFCD99DB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2414587"/>
            <a:ext cx="30480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0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4C7CB-52F7-417D-DCF0-90017CF219C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E5269F-6939-AE70-E6C7-119E9CD5065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2D0986E-4E48-9334-899F-FF00BA652B0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4B2A313-8CC1-C6F3-A15E-C5707C50DEF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Adaline (Adaptive Linear Neuron)</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654EC51A-CB63-6FED-19D5-3C4ABEFF54EA}"/>
              </a:ext>
            </a:extLst>
          </p:cNvPr>
          <p:cNvSpPr txBox="1"/>
          <p:nvPr/>
        </p:nvSpPr>
        <p:spPr>
          <a:xfrm>
            <a:off x="274762" y="1035395"/>
            <a:ext cx="8240588" cy="1200329"/>
          </a:xfrm>
          <a:prstGeom prst="rect">
            <a:avLst/>
          </a:prstGeom>
          <a:noFill/>
        </p:spPr>
        <p:txBody>
          <a:bodyPr wrap="square">
            <a:spAutoFit/>
          </a:bodyPr>
          <a:lstStyle/>
          <a:p>
            <a:r>
              <a:rPr lang="en-US" dirty="0"/>
              <a:t>ADALINE is a type of neural network that is based on the </a:t>
            </a:r>
            <a:r>
              <a:rPr lang="en-US" dirty="0">
                <a:highlight>
                  <a:srgbClr val="C0C0C0"/>
                </a:highlight>
              </a:rPr>
              <a:t>linear activation function</a:t>
            </a:r>
            <a:r>
              <a:rPr lang="en-US" dirty="0"/>
              <a:t>. It is very similar to the perceptron but differs in its learning rule. The output of the ADALINE neuron is a linear combination of inputs, and the error is calculated using the difference between the desired output and the actual output.</a:t>
            </a:r>
            <a:endParaRPr lang="en-001" dirty="0"/>
          </a:p>
        </p:txBody>
      </p:sp>
      <p:pic>
        <p:nvPicPr>
          <p:cNvPr id="1028" name="Picture 4" descr="Adaptive Linear Neuron (Adaline) Python Example - Analytics Yogi">
            <a:extLst>
              <a:ext uri="{FF2B5EF4-FFF2-40B4-BE49-F238E27FC236}">
                <a16:creationId xmlns:a16="http://schemas.microsoft.com/office/drawing/2014/main" id="{F28D2AC1-2DE4-C2A4-73C7-9C6BD7F0C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3652"/>
            <a:ext cx="9144000" cy="276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26826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Adaline (Adaptive Linear Neuron)</a:t>
            </a:r>
            <a:endParaRPr lang="en-US" altLang="en-US" sz="2400" b="1" dirty="0">
              <a:solidFill>
                <a:schemeClr val="bg2">
                  <a:lumMod val="75000"/>
                </a:schemeClr>
              </a:solidFill>
              <a:cs typeface="Times New Roman" pitchFamily="18" charset="0"/>
            </a:endParaRPr>
          </a:p>
        </p:txBody>
      </p:sp>
      <p:pic>
        <p:nvPicPr>
          <p:cNvPr id="9" name="图片 8" descr="% ctex_test.tex&#10;\documentclass[UTF8]{ctexart}&#10;\usepackage{amsmath}&#10;\usepackage{amssymb}&#10;\usepackage{amsfonts}&#10;\pagestyle{empty}&#10;\begin{document}&#10;Let \( x = [x_1, x_2, \dots, x_n] \) be the input vector, and \( w = [w_1, w_2, \dots, w_n] \) be the weight vector. The output of the ADALINE neuron is:&#10;&#10;\[&#10;y = w_1 x_1 + w_2 x_2 + \dots + w_n x_n = w^T x&#10;\]&#10;&#10;Where \( w^T \) is the transpose of the weight vector.&#10;&#10;The error in ADALINE is defined as the difference between the target output \( t \) and the actual output \( y \):&#10;&#10;\[&#10;E = \frac{1}{2} (t - y)^2&#10;\]&#10;&#10;The factor \( \frac{1}{2} \) is used to simplify the derivative during training. The objective is to minimize this error using the \textbf{gradient descent algorithm}.&#10;\end{document}" title="IguanaTex Bitmap Display">
            <a:extLst>
              <a:ext uri="{FF2B5EF4-FFF2-40B4-BE49-F238E27FC236}">
                <a16:creationId xmlns:a16="http://schemas.microsoft.com/office/drawing/2014/main" id="{87007797-C931-1C6D-C0A6-737ECEA59C3A}"/>
              </a:ext>
            </a:extLst>
          </p:cNvPr>
          <p:cNvPicPr>
            <a:picLocks noChangeAspect="1"/>
          </p:cNvPicPr>
          <p:nvPr>
            <p:custDataLst>
              <p:tags r:id="rId1"/>
            </p:custDataLst>
          </p:nvPr>
        </p:nvPicPr>
        <p:blipFill>
          <a:blip r:embed="rId4"/>
          <a:stretch>
            <a:fillRect/>
          </a:stretch>
        </p:blipFill>
        <p:spPr>
          <a:xfrm>
            <a:off x="1206421" y="1274101"/>
            <a:ext cx="6731158" cy="4309798"/>
          </a:xfrm>
          <a:prstGeom prst="rect">
            <a:avLst/>
          </a:prstGeom>
        </p:spPr>
      </p:pic>
    </p:spTree>
    <p:extLst>
      <p:ext uri="{BB962C8B-B14F-4D97-AF65-F5344CB8AC3E}">
        <p14:creationId xmlns:p14="http://schemas.microsoft.com/office/powerpoint/2010/main" val="369013671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008A8-C9A0-093C-F0F4-49380E42925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17EFCA3-FF56-1DDA-8387-2ADBCE6F43E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2143974-D34F-8F9E-6552-3FBCA9F5CD62}"/>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0C3F9CA-3CA6-9B7C-3D87-067E76FB394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Adaline (Adaptive Linear Neuron)</a:t>
            </a:r>
            <a:endParaRPr lang="en-US" altLang="en-US" sz="2400" b="1" dirty="0">
              <a:solidFill>
                <a:schemeClr val="bg2">
                  <a:lumMod val="75000"/>
                </a:schemeClr>
              </a:solidFill>
              <a:cs typeface="Times New Roman" pitchFamily="18" charset="0"/>
            </a:endParaRPr>
          </a:p>
        </p:txBody>
      </p:sp>
      <p:pic>
        <p:nvPicPr>
          <p:cNvPr id="11" name="图片 10" descr="% ctex_test.tex&#10;\documentclass[UTF8]{ctexart}&#10;\usepackage{amsmath}&#10;\usepackage{amssymb}&#10;\usepackage{amsfonts}&#10;\pagestyle{empty}&#10;\begin{document}&#10;To update the weights during training, we use the gradient descent rule. The weight update rule is:&#10;&#10;\[&#10;w_i(t+1) = w_i(t) + \eta \cdot (t - y) \cdot x_i,&#10;\]&#10;where \( \eta \) is the learning rate, \( t \) is the target output, \( y \) is the actual output, \( x_i \) is the input feature corresponding to the weight \( w_i \).&#10;\end{document}" title="IguanaTex Bitmap Display">
            <a:extLst>
              <a:ext uri="{FF2B5EF4-FFF2-40B4-BE49-F238E27FC236}">
                <a16:creationId xmlns:a16="http://schemas.microsoft.com/office/drawing/2014/main" id="{8CF93BC7-6360-336C-9DB3-571CA4B3D14B}"/>
              </a:ext>
            </a:extLst>
          </p:cNvPr>
          <p:cNvPicPr>
            <a:picLocks noChangeAspect="1"/>
          </p:cNvPicPr>
          <p:nvPr>
            <p:custDataLst>
              <p:tags r:id="rId1"/>
            </p:custDataLst>
          </p:nvPr>
        </p:nvPicPr>
        <p:blipFill>
          <a:blip r:embed="rId4"/>
          <a:stretch>
            <a:fillRect/>
          </a:stretch>
        </p:blipFill>
        <p:spPr>
          <a:xfrm>
            <a:off x="932751" y="1422552"/>
            <a:ext cx="6722917" cy="2257248"/>
          </a:xfrm>
          <a:prstGeom prst="rect">
            <a:avLst/>
          </a:prstGeom>
        </p:spPr>
      </p:pic>
      <p:sp>
        <p:nvSpPr>
          <p:cNvPr id="13" name="文本框 12">
            <a:extLst>
              <a:ext uri="{FF2B5EF4-FFF2-40B4-BE49-F238E27FC236}">
                <a16:creationId xmlns:a16="http://schemas.microsoft.com/office/drawing/2014/main" id="{4176A701-B29F-928D-174D-120DA3E99AF3}"/>
              </a:ext>
            </a:extLst>
          </p:cNvPr>
          <p:cNvSpPr txBox="1"/>
          <p:nvPr/>
        </p:nvSpPr>
        <p:spPr>
          <a:xfrm>
            <a:off x="171450" y="637771"/>
            <a:ext cx="4713732" cy="315214"/>
          </a:xfrm>
          <a:prstGeom prst="rect">
            <a:avLst/>
          </a:prstGeom>
          <a:noFill/>
        </p:spPr>
        <p:txBody>
          <a:bodyPr wrap="square">
            <a:spAutoFit/>
          </a:bodyPr>
          <a:lstStyle/>
          <a:p>
            <a:pPr>
              <a:lnSpc>
                <a:spcPts val="1650"/>
              </a:lnSpc>
            </a:pPr>
            <a:r>
              <a:rPr lang="en-US" dirty="0">
                <a:effectLst/>
                <a:highlight>
                  <a:srgbClr val="C0C0C0"/>
                </a:highlight>
                <a:latin typeface="+mn-lt"/>
              </a:rPr>
              <a:t>Learning Rule</a:t>
            </a:r>
          </a:p>
        </p:txBody>
      </p:sp>
      <p:sp>
        <p:nvSpPr>
          <p:cNvPr id="17" name="文本框 16">
            <a:extLst>
              <a:ext uri="{FF2B5EF4-FFF2-40B4-BE49-F238E27FC236}">
                <a16:creationId xmlns:a16="http://schemas.microsoft.com/office/drawing/2014/main" id="{ACDBE9AB-B0CD-C20C-D257-AA5DFF690F3A}"/>
              </a:ext>
            </a:extLst>
          </p:cNvPr>
          <p:cNvSpPr txBox="1"/>
          <p:nvPr/>
        </p:nvSpPr>
        <p:spPr>
          <a:xfrm>
            <a:off x="274762" y="4171469"/>
            <a:ext cx="4713732" cy="369332"/>
          </a:xfrm>
          <a:prstGeom prst="rect">
            <a:avLst/>
          </a:prstGeom>
          <a:noFill/>
        </p:spPr>
        <p:txBody>
          <a:bodyPr wrap="square">
            <a:spAutoFit/>
          </a:bodyPr>
          <a:lstStyle/>
          <a:p>
            <a:r>
              <a:rPr lang="en-US" dirty="0"/>
              <a:t>Steps for Training ADALINE</a:t>
            </a:r>
            <a:endParaRPr lang="en-001" dirty="0"/>
          </a:p>
        </p:txBody>
      </p:sp>
      <p:sp>
        <p:nvSpPr>
          <p:cNvPr id="18" name="矩形: 圆角 17">
            <a:extLst>
              <a:ext uri="{FF2B5EF4-FFF2-40B4-BE49-F238E27FC236}">
                <a16:creationId xmlns:a16="http://schemas.microsoft.com/office/drawing/2014/main" id="{A2835B1F-1B5C-383C-C665-DB759FE3080D}"/>
              </a:ext>
            </a:extLst>
          </p:cNvPr>
          <p:cNvSpPr/>
          <p:nvPr/>
        </p:nvSpPr>
        <p:spPr>
          <a:xfrm>
            <a:off x="82738" y="5212080"/>
            <a:ext cx="1700784" cy="9532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t>Initialize weights randomly</a:t>
            </a:r>
            <a:endParaRPr lang="en-001" dirty="0"/>
          </a:p>
        </p:txBody>
      </p:sp>
      <p:sp>
        <p:nvSpPr>
          <p:cNvPr id="19" name="矩形: 圆角 18">
            <a:extLst>
              <a:ext uri="{FF2B5EF4-FFF2-40B4-BE49-F238E27FC236}">
                <a16:creationId xmlns:a16="http://schemas.microsoft.com/office/drawing/2014/main" id="{DA904A83-B426-B723-09D2-CFCDE08AAE32}"/>
              </a:ext>
            </a:extLst>
          </p:cNvPr>
          <p:cNvSpPr/>
          <p:nvPr/>
        </p:nvSpPr>
        <p:spPr>
          <a:xfrm>
            <a:off x="2310112" y="5212080"/>
            <a:ext cx="1700784" cy="9532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Calculate the output</a:t>
            </a:r>
            <a:endParaRPr lang="en-001" dirty="0"/>
          </a:p>
        </p:txBody>
      </p:sp>
      <p:sp>
        <p:nvSpPr>
          <p:cNvPr id="20" name="矩形: 圆角 19">
            <a:extLst>
              <a:ext uri="{FF2B5EF4-FFF2-40B4-BE49-F238E27FC236}">
                <a16:creationId xmlns:a16="http://schemas.microsoft.com/office/drawing/2014/main" id="{D8046D12-1568-113F-78D2-14D7F8A8BB4E}"/>
              </a:ext>
            </a:extLst>
          </p:cNvPr>
          <p:cNvSpPr/>
          <p:nvPr/>
        </p:nvSpPr>
        <p:spPr>
          <a:xfrm>
            <a:off x="4537486" y="5212079"/>
            <a:ext cx="1700784" cy="9532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Calculate the output</a:t>
            </a:r>
            <a:endParaRPr lang="en-001" dirty="0"/>
          </a:p>
        </p:txBody>
      </p:sp>
      <p:sp>
        <p:nvSpPr>
          <p:cNvPr id="21" name="矩形: 圆角 20">
            <a:extLst>
              <a:ext uri="{FF2B5EF4-FFF2-40B4-BE49-F238E27FC236}">
                <a16:creationId xmlns:a16="http://schemas.microsoft.com/office/drawing/2014/main" id="{B2B96F7D-9347-1B03-9C65-5B28F6D31C67}"/>
              </a:ext>
            </a:extLst>
          </p:cNvPr>
          <p:cNvSpPr/>
          <p:nvPr/>
        </p:nvSpPr>
        <p:spPr>
          <a:xfrm>
            <a:off x="6764860" y="5212078"/>
            <a:ext cx="1700784" cy="95328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Compute the error</a:t>
            </a:r>
            <a:endParaRPr lang="en-001" dirty="0"/>
          </a:p>
        </p:txBody>
      </p:sp>
      <p:sp>
        <p:nvSpPr>
          <p:cNvPr id="32" name="箭头: 右 31">
            <a:extLst>
              <a:ext uri="{FF2B5EF4-FFF2-40B4-BE49-F238E27FC236}">
                <a16:creationId xmlns:a16="http://schemas.microsoft.com/office/drawing/2014/main" id="{54DB3E0A-FB60-D3B1-02B4-125E11E7EF8C}"/>
              </a:ext>
            </a:extLst>
          </p:cNvPr>
          <p:cNvSpPr/>
          <p:nvPr/>
        </p:nvSpPr>
        <p:spPr>
          <a:xfrm>
            <a:off x="1956329" y="5549374"/>
            <a:ext cx="180975" cy="27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3" name="箭头: 右 32">
            <a:extLst>
              <a:ext uri="{FF2B5EF4-FFF2-40B4-BE49-F238E27FC236}">
                <a16:creationId xmlns:a16="http://schemas.microsoft.com/office/drawing/2014/main" id="{9CE590C4-94F7-217C-8AC5-417BE997E665}"/>
              </a:ext>
            </a:extLst>
          </p:cNvPr>
          <p:cNvSpPr/>
          <p:nvPr/>
        </p:nvSpPr>
        <p:spPr>
          <a:xfrm>
            <a:off x="6411077" y="5549373"/>
            <a:ext cx="180975" cy="27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4" name="箭头: 右 33">
            <a:extLst>
              <a:ext uri="{FF2B5EF4-FFF2-40B4-BE49-F238E27FC236}">
                <a16:creationId xmlns:a16="http://schemas.microsoft.com/office/drawing/2014/main" id="{9CA3F7CF-2AF8-CEB6-9865-FB08ABD5F48F}"/>
              </a:ext>
            </a:extLst>
          </p:cNvPr>
          <p:cNvSpPr/>
          <p:nvPr/>
        </p:nvSpPr>
        <p:spPr>
          <a:xfrm>
            <a:off x="4222467" y="5549373"/>
            <a:ext cx="180975" cy="27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5" name="箭头: 手杖形 34">
            <a:extLst>
              <a:ext uri="{FF2B5EF4-FFF2-40B4-BE49-F238E27FC236}">
                <a16:creationId xmlns:a16="http://schemas.microsoft.com/office/drawing/2014/main" id="{31ADFCA2-D701-FB69-BE4D-B05FFF91764B}"/>
              </a:ext>
            </a:extLst>
          </p:cNvPr>
          <p:cNvSpPr/>
          <p:nvPr/>
        </p:nvSpPr>
        <p:spPr>
          <a:xfrm flipH="1">
            <a:off x="3101878" y="4754529"/>
            <a:ext cx="4571999" cy="369332"/>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solidFill>
                <a:schemeClr val="tx1"/>
              </a:solidFill>
            </a:endParaRPr>
          </a:p>
        </p:txBody>
      </p:sp>
      <p:sp>
        <p:nvSpPr>
          <p:cNvPr id="36" name="箭头: 右 35">
            <a:extLst>
              <a:ext uri="{FF2B5EF4-FFF2-40B4-BE49-F238E27FC236}">
                <a16:creationId xmlns:a16="http://schemas.microsoft.com/office/drawing/2014/main" id="{5DE8F00D-D953-9094-2F67-38D3EDA3F898}"/>
              </a:ext>
            </a:extLst>
          </p:cNvPr>
          <p:cNvSpPr/>
          <p:nvPr/>
        </p:nvSpPr>
        <p:spPr>
          <a:xfrm>
            <a:off x="8638452" y="5549373"/>
            <a:ext cx="180975" cy="278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7" name="文本框 36">
            <a:extLst>
              <a:ext uri="{FF2B5EF4-FFF2-40B4-BE49-F238E27FC236}">
                <a16:creationId xmlns:a16="http://schemas.microsoft.com/office/drawing/2014/main" id="{E6510065-185C-35B2-FF6D-9D9A995ED5F4}"/>
              </a:ext>
            </a:extLst>
          </p:cNvPr>
          <p:cNvSpPr txBox="1"/>
          <p:nvPr/>
        </p:nvSpPr>
        <p:spPr>
          <a:xfrm>
            <a:off x="8190477" y="6109245"/>
            <a:ext cx="995362" cy="303225"/>
          </a:xfrm>
          <a:prstGeom prst="rect">
            <a:avLst/>
          </a:prstGeom>
          <a:noFill/>
        </p:spPr>
        <p:txBody>
          <a:bodyPr wrap="square">
            <a:spAutoFit/>
          </a:bodyPr>
          <a:lstStyle/>
          <a:p>
            <a:pPr>
              <a:lnSpc>
                <a:spcPts val="1650"/>
              </a:lnSpc>
            </a:pPr>
            <a:r>
              <a:rPr lang="en-US" sz="1200" dirty="0">
                <a:effectLst/>
                <a:latin typeface="+mn-lt"/>
              </a:rPr>
              <a:t>Convergence</a:t>
            </a:r>
          </a:p>
        </p:txBody>
      </p:sp>
      <p:sp>
        <p:nvSpPr>
          <p:cNvPr id="38" name="文本框 37">
            <a:extLst>
              <a:ext uri="{FF2B5EF4-FFF2-40B4-BE49-F238E27FC236}">
                <a16:creationId xmlns:a16="http://schemas.microsoft.com/office/drawing/2014/main" id="{A40AA901-4B24-62BE-8FFE-16EF12ADD7CF}"/>
              </a:ext>
            </a:extLst>
          </p:cNvPr>
          <p:cNvSpPr txBox="1"/>
          <p:nvPr/>
        </p:nvSpPr>
        <p:spPr>
          <a:xfrm>
            <a:off x="5242908" y="4407195"/>
            <a:ext cx="995362" cy="303225"/>
          </a:xfrm>
          <a:prstGeom prst="rect">
            <a:avLst/>
          </a:prstGeom>
          <a:noFill/>
        </p:spPr>
        <p:txBody>
          <a:bodyPr wrap="square">
            <a:spAutoFit/>
          </a:bodyPr>
          <a:lstStyle/>
          <a:p>
            <a:pPr>
              <a:lnSpc>
                <a:spcPts val="1650"/>
              </a:lnSpc>
            </a:pPr>
            <a:r>
              <a:rPr lang="en-US" sz="1200" dirty="0">
                <a:effectLst/>
                <a:latin typeface="+mn-lt"/>
              </a:rPr>
              <a:t>Repeat</a:t>
            </a:r>
          </a:p>
        </p:txBody>
      </p:sp>
    </p:spTree>
    <p:extLst>
      <p:ext uri="{BB962C8B-B14F-4D97-AF65-F5344CB8AC3E}">
        <p14:creationId xmlns:p14="http://schemas.microsoft.com/office/powerpoint/2010/main" val="216417014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Radial Basis Function (RBF) Neural Networks</a:t>
            </a:r>
            <a:endParaRPr lang="en-US" altLang="en-US" sz="2400" b="1" dirty="0">
              <a:solidFill>
                <a:schemeClr val="bg2">
                  <a:lumMod val="75000"/>
                </a:schemeClr>
              </a:solidFill>
              <a:cs typeface="Times New Roman" pitchFamily="18" charset="0"/>
            </a:endParaRPr>
          </a:p>
        </p:txBody>
      </p:sp>
      <p:sp>
        <p:nvSpPr>
          <p:cNvPr id="9" name="文本框 8">
            <a:extLst>
              <a:ext uri="{FF2B5EF4-FFF2-40B4-BE49-F238E27FC236}">
                <a16:creationId xmlns:a16="http://schemas.microsoft.com/office/drawing/2014/main" id="{299615BA-ED2C-C30E-892A-7D6389BBB4B9}"/>
              </a:ext>
            </a:extLst>
          </p:cNvPr>
          <p:cNvSpPr txBox="1"/>
          <p:nvPr/>
        </p:nvSpPr>
        <p:spPr>
          <a:xfrm>
            <a:off x="274762" y="624946"/>
            <a:ext cx="8240588" cy="646331"/>
          </a:xfrm>
          <a:prstGeom prst="rect">
            <a:avLst/>
          </a:prstGeom>
          <a:noFill/>
        </p:spPr>
        <p:txBody>
          <a:bodyPr wrap="square">
            <a:spAutoFit/>
          </a:bodyPr>
          <a:lstStyle/>
          <a:p>
            <a:r>
              <a:rPr lang="en-US" b="0" i="0" dirty="0">
                <a:solidFill>
                  <a:srgbClr val="273239"/>
                </a:solidFill>
                <a:effectLst/>
                <a:latin typeface="+mn-lt"/>
              </a:rPr>
              <a:t>Radial Basis Function (RBF</a:t>
            </a:r>
            <a:r>
              <a:rPr lang="en-US" dirty="0">
                <a:solidFill>
                  <a:srgbClr val="273239"/>
                </a:solidFill>
                <a:latin typeface="+mn-lt"/>
              </a:rPr>
              <a:t>) Neural Networks are a specialized </a:t>
            </a:r>
            <a:r>
              <a:rPr lang="en-US" b="0" i="0" dirty="0">
                <a:solidFill>
                  <a:srgbClr val="273239"/>
                </a:solidFill>
                <a:effectLst/>
                <a:latin typeface="+mn-lt"/>
              </a:rPr>
              <a:t>type of Artificial Neural Network (ANN) used primarily for function approximation tasks.</a:t>
            </a:r>
            <a:endParaRPr lang="en-001" dirty="0">
              <a:latin typeface="+mn-lt"/>
            </a:endParaRPr>
          </a:p>
        </p:txBody>
      </p:sp>
      <p:sp>
        <p:nvSpPr>
          <p:cNvPr id="11" name="文本框 10">
            <a:extLst>
              <a:ext uri="{FF2B5EF4-FFF2-40B4-BE49-F238E27FC236}">
                <a16:creationId xmlns:a16="http://schemas.microsoft.com/office/drawing/2014/main" id="{BBDBE077-2807-F7EC-CA32-3CA4145FA6FF}"/>
              </a:ext>
            </a:extLst>
          </p:cNvPr>
          <p:cNvSpPr txBox="1"/>
          <p:nvPr/>
        </p:nvSpPr>
        <p:spPr>
          <a:xfrm>
            <a:off x="1799343" y="5863722"/>
            <a:ext cx="5545313" cy="369332"/>
          </a:xfrm>
          <a:prstGeom prst="rect">
            <a:avLst/>
          </a:prstGeom>
          <a:noFill/>
        </p:spPr>
        <p:txBody>
          <a:bodyPr wrap="square">
            <a:spAutoFit/>
          </a:bodyPr>
          <a:lstStyle/>
          <a:p>
            <a:pPr algn="ctr"/>
            <a:r>
              <a:rPr lang="en-US" b="1" i="0" dirty="0">
                <a:solidFill>
                  <a:srgbClr val="273239"/>
                </a:solidFill>
                <a:effectLst/>
                <a:latin typeface="Nunito" pitchFamily="2" charset="0"/>
              </a:rPr>
              <a:t>Three-layer architecture</a:t>
            </a:r>
            <a:endParaRPr lang="en-001" b="1" dirty="0"/>
          </a:p>
        </p:txBody>
      </p:sp>
      <p:pic>
        <p:nvPicPr>
          <p:cNvPr id="1026" name="Picture 2" descr="Entropy 26 00368 g001">
            <a:extLst>
              <a:ext uri="{FF2B5EF4-FFF2-40B4-BE49-F238E27FC236}">
                <a16:creationId xmlns:a16="http://schemas.microsoft.com/office/drawing/2014/main" id="{E3515F30-8F95-419B-DE0D-6B22E03D7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353" y="1480387"/>
            <a:ext cx="7057292" cy="426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21618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E15A6-4E8B-756B-8C60-0E75183D49A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128E4E-4946-DFEA-5311-C7B40E05442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5DD4D9C-DC39-9974-7FB1-43AE9C05DD0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6779161-0EDF-F933-6FA0-A1C9B0B9412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Radial Basis Function (RBF) Neural Networks</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D4C40C08-95F6-C178-BB9A-C6CB2745867C}"/>
              </a:ext>
            </a:extLst>
          </p:cNvPr>
          <p:cNvSpPr/>
          <p:nvPr/>
        </p:nvSpPr>
        <p:spPr>
          <a:xfrm>
            <a:off x="815239" y="984989"/>
            <a:ext cx="7785505" cy="369332"/>
          </a:xfrm>
          <a:prstGeom prst="rect">
            <a:avLst/>
          </a:prstGeom>
        </p:spPr>
        <p:txBody>
          <a:bodyPr wrap="square">
            <a:spAutoFit/>
          </a:bodyPr>
          <a:lstStyle/>
          <a:p>
            <a:r>
              <a:rPr lang="en-US" altLang="zh-CN" dirty="0"/>
              <a:t>RBF and MLP belong to a class of neural networks called </a:t>
            </a:r>
            <a:r>
              <a:rPr lang="en-US" altLang="zh-CN" dirty="0">
                <a:solidFill>
                  <a:srgbClr val="FF0000"/>
                </a:solidFill>
              </a:rPr>
              <a:t>feed-forward networks</a:t>
            </a:r>
            <a:r>
              <a:rPr lang="en-US" altLang="zh-CN" dirty="0"/>
              <a:t>.</a:t>
            </a:r>
          </a:p>
        </p:txBody>
      </p:sp>
      <p:sp>
        <p:nvSpPr>
          <p:cNvPr id="4" name="Rectangle 3">
            <a:extLst>
              <a:ext uri="{FF2B5EF4-FFF2-40B4-BE49-F238E27FC236}">
                <a16:creationId xmlns:a16="http://schemas.microsoft.com/office/drawing/2014/main" id="{D36C43FD-126B-48BA-F7C2-A555E7996734}"/>
              </a:ext>
            </a:extLst>
          </p:cNvPr>
          <p:cNvSpPr/>
          <p:nvPr/>
        </p:nvSpPr>
        <p:spPr>
          <a:xfrm>
            <a:off x="2066835" y="4437043"/>
            <a:ext cx="5085644" cy="1200329"/>
          </a:xfrm>
          <a:prstGeom prst="rect">
            <a:avLst/>
          </a:prstGeom>
          <a:ln w="19050">
            <a:solidFill>
              <a:srgbClr val="FF0000"/>
            </a:solidFill>
          </a:ln>
        </p:spPr>
        <p:txBody>
          <a:bodyPr wrap="square">
            <a:spAutoFit/>
          </a:bodyPr>
          <a:lstStyle/>
          <a:p>
            <a:r>
              <a:rPr lang="en-US" altLang="zh-CN" dirty="0"/>
              <a:t>RBF learns two kinds of parameters:</a:t>
            </a:r>
            <a:br>
              <a:rPr lang="en-US" altLang="zh-CN" dirty="0"/>
            </a:br>
            <a:r>
              <a:rPr lang="en-US" altLang="zh-CN" dirty="0"/>
              <a:t>1) Centers and width of RBFs.</a:t>
            </a:r>
            <a:br>
              <a:rPr lang="en-US" altLang="zh-CN" dirty="0"/>
            </a:br>
            <a:r>
              <a:rPr lang="en-US" altLang="zh-CN" dirty="0"/>
              <a:t>2) Weights to from linear combination of outputs obtained from hidden layer.</a:t>
            </a:r>
            <a:endParaRPr lang="zh-CN" altLang="en-US" dirty="0"/>
          </a:p>
        </p:txBody>
      </p:sp>
      <p:sp>
        <p:nvSpPr>
          <p:cNvPr id="7" name="Rectangle 4">
            <a:extLst>
              <a:ext uri="{FF2B5EF4-FFF2-40B4-BE49-F238E27FC236}">
                <a16:creationId xmlns:a16="http://schemas.microsoft.com/office/drawing/2014/main" id="{7967E13B-7E5E-ECF1-739D-63872E42633C}"/>
              </a:ext>
            </a:extLst>
          </p:cNvPr>
          <p:cNvSpPr/>
          <p:nvPr/>
        </p:nvSpPr>
        <p:spPr>
          <a:xfrm>
            <a:off x="1840704" y="2550515"/>
            <a:ext cx="5537905" cy="1200329"/>
          </a:xfrm>
          <a:prstGeom prst="rect">
            <a:avLst/>
          </a:prstGeom>
        </p:spPr>
        <p:txBody>
          <a:bodyPr wrap="square">
            <a:spAutoFit/>
          </a:bodyPr>
          <a:lstStyle/>
          <a:p>
            <a:pPr algn="just"/>
            <a:r>
              <a:rPr lang="en-US" altLang="zh-CN" dirty="0"/>
              <a:t>In RBF, each hidden unit act as a point in input space and activation/output for any instance depends on the distance between that point(Hidden Unit) and instance(a sample point)</a:t>
            </a:r>
            <a:endParaRPr lang="zh-CN" altLang="en-US" dirty="0"/>
          </a:p>
        </p:txBody>
      </p:sp>
      <p:cxnSp>
        <p:nvCxnSpPr>
          <p:cNvPr id="8" name="Straight Arrow Connector 8">
            <a:extLst>
              <a:ext uri="{FF2B5EF4-FFF2-40B4-BE49-F238E27FC236}">
                <a16:creationId xmlns:a16="http://schemas.microsoft.com/office/drawing/2014/main" id="{7659521C-DB08-2030-A78D-E49EF8A4073A}"/>
              </a:ext>
            </a:extLst>
          </p:cNvPr>
          <p:cNvCxnSpPr>
            <a:stCxn id="7" idx="2"/>
            <a:endCxn id="4" idx="0"/>
          </p:cNvCxnSpPr>
          <p:nvPr/>
        </p:nvCxnSpPr>
        <p:spPr>
          <a:xfrm>
            <a:off x="4609657" y="3750844"/>
            <a:ext cx="0" cy="686199"/>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Rectangle 9">
            <a:extLst>
              <a:ext uri="{FF2B5EF4-FFF2-40B4-BE49-F238E27FC236}">
                <a16:creationId xmlns:a16="http://schemas.microsoft.com/office/drawing/2014/main" id="{398C3DA0-10F5-E11C-F8D5-9492E8A62568}"/>
              </a:ext>
            </a:extLst>
          </p:cNvPr>
          <p:cNvSpPr/>
          <p:nvPr/>
        </p:nvSpPr>
        <p:spPr>
          <a:xfrm>
            <a:off x="274761" y="1851859"/>
            <a:ext cx="4534831" cy="369332"/>
          </a:xfrm>
          <a:prstGeom prst="rect">
            <a:avLst/>
          </a:prstGeom>
        </p:spPr>
        <p:txBody>
          <a:bodyPr wrap="none">
            <a:spAutoFit/>
          </a:bodyPr>
          <a:lstStyle/>
          <a:p>
            <a:r>
              <a:rPr lang="zh-CN" altLang="en-US" dirty="0">
                <a:latin typeface="+mn-lt"/>
              </a:rPr>
              <a:t>What is the difference between RBF and MLP?</a:t>
            </a:r>
          </a:p>
        </p:txBody>
      </p:sp>
    </p:spTree>
    <p:extLst>
      <p:ext uri="{BB962C8B-B14F-4D97-AF65-F5344CB8AC3E}">
        <p14:creationId xmlns:p14="http://schemas.microsoft.com/office/powerpoint/2010/main" val="36726917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2797C-03BF-3092-8438-B07756F856D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F44BE7-E9E9-28B9-F8B9-96FE14300B4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E37A43B-197E-1288-08B0-9C26B92D45A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4C20D09E-BE02-69AD-78B7-B238CE89A4D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Radial Basis Function (RBF) Neural Networks</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D190F755-8BF8-0D8C-BDF4-0556AFAAB331}"/>
              </a:ext>
            </a:extLst>
          </p:cNvPr>
          <p:cNvSpPr/>
          <p:nvPr/>
        </p:nvSpPr>
        <p:spPr>
          <a:xfrm>
            <a:off x="274762" y="723037"/>
            <a:ext cx="8240588" cy="923330"/>
          </a:xfrm>
          <a:prstGeom prst="rect">
            <a:avLst/>
          </a:prstGeom>
        </p:spPr>
        <p:txBody>
          <a:bodyPr wrap="square">
            <a:spAutoFit/>
          </a:bodyPr>
          <a:lstStyle/>
          <a:p>
            <a:r>
              <a:rPr lang="en-US" altLang="zh-CN" dirty="0">
                <a:solidFill>
                  <a:srgbClr val="2E2E2E"/>
                </a:solidFill>
                <a:latin typeface="+mn-lt"/>
              </a:rPr>
              <a:t>The output of the </a:t>
            </a:r>
            <a:r>
              <a:rPr lang="en-US" altLang="zh-CN" i="1" dirty="0" err="1">
                <a:solidFill>
                  <a:srgbClr val="2E2E2E"/>
                </a:solidFill>
                <a:latin typeface="+mn-lt"/>
              </a:rPr>
              <a:t>i-</a:t>
            </a:r>
            <a:r>
              <a:rPr lang="en-US" altLang="zh-CN" dirty="0" err="1">
                <a:solidFill>
                  <a:srgbClr val="2E2E2E"/>
                </a:solidFill>
                <a:latin typeface="+mn-lt"/>
              </a:rPr>
              <a:t>th</a:t>
            </a:r>
            <a:r>
              <a:rPr lang="en-US" altLang="zh-CN" dirty="0">
                <a:solidFill>
                  <a:srgbClr val="2E2E2E"/>
                </a:solidFill>
                <a:latin typeface="+mn-lt"/>
              </a:rPr>
              <a:t> activation function in the hidden layer of the network can be calculated based on the distance between the input pattern </a:t>
            </a:r>
            <a:r>
              <a:rPr lang="en-US" altLang="zh-CN" i="1" dirty="0">
                <a:solidFill>
                  <a:srgbClr val="2E2E2E"/>
                </a:solidFill>
                <a:latin typeface="+mn-lt"/>
              </a:rPr>
              <a:t>x</a:t>
            </a:r>
            <a:r>
              <a:rPr lang="en-US" altLang="zh-CN" dirty="0">
                <a:solidFill>
                  <a:srgbClr val="2E2E2E"/>
                </a:solidFill>
                <a:latin typeface="+mn-lt"/>
              </a:rPr>
              <a:t> and the center c</a:t>
            </a:r>
            <a:r>
              <a:rPr lang="en-US" altLang="zh-CN" i="1" baseline="-25000" dirty="0">
                <a:solidFill>
                  <a:srgbClr val="2E2E2E"/>
                </a:solidFill>
                <a:latin typeface="+mn-lt"/>
              </a:rPr>
              <a:t>i</a:t>
            </a:r>
            <a:r>
              <a:rPr lang="en-US" altLang="zh-CN" i="1" dirty="0">
                <a:solidFill>
                  <a:srgbClr val="2E2E2E"/>
                </a:solidFill>
                <a:latin typeface="+mn-lt"/>
              </a:rPr>
              <a:t> as follows:</a:t>
            </a:r>
            <a:endParaRPr lang="zh-CN" altLang="en-US" dirty="0">
              <a:latin typeface="+mn-lt"/>
            </a:endParaRPr>
          </a:p>
        </p:txBody>
      </p:sp>
      <p:pic>
        <p:nvPicPr>
          <p:cNvPr id="4" name="Picture 3">
            <a:extLst>
              <a:ext uri="{FF2B5EF4-FFF2-40B4-BE49-F238E27FC236}">
                <a16:creationId xmlns:a16="http://schemas.microsoft.com/office/drawing/2014/main" id="{285D97E4-2D02-6B6E-BAD4-E72F45A9525D}"/>
              </a:ext>
            </a:extLst>
          </p:cNvPr>
          <p:cNvPicPr>
            <a:picLocks noChangeAspect="1"/>
          </p:cNvPicPr>
          <p:nvPr/>
        </p:nvPicPr>
        <p:blipFill>
          <a:blip r:embed="rId3"/>
          <a:stretch>
            <a:fillRect/>
          </a:stretch>
        </p:blipFill>
        <p:spPr>
          <a:xfrm>
            <a:off x="2694164" y="2384577"/>
            <a:ext cx="3867934" cy="1040341"/>
          </a:xfrm>
          <a:prstGeom prst="rect">
            <a:avLst/>
          </a:prstGeom>
        </p:spPr>
      </p:pic>
      <p:pic>
        <p:nvPicPr>
          <p:cNvPr id="7" name="Picture 4">
            <a:extLst>
              <a:ext uri="{FF2B5EF4-FFF2-40B4-BE49-F238E27FC236}">
                <a16:creationId xmlns:a16="http://schemas.microsoft.com/office/drawing/2014/main" id="{01DB91AD-FF66-1648-922E-5FAA6F0C9218}"/>
              </a:ext>
            </a:extLst>
          </p:cNvPr>
          <p:cNvPicPr>
            <a:picLocks noChangeAspect="1"/>
          </p:cNvPicPr>
          <p:nvPr/>
        </p:nvPicPr>
        <p:blipFill>
          <a:blip r:embed="rId4"/>
          <a:stretch>
            <a:fillRect/>
          </a:stretch>
        </p:blipFill>
        <p:spPr>
          <a:xfrm>
            <a:off x="274762" y="4044466"/>
            <a:ext cx="5855751" cy="945268"/>
          </a:xfrm>
          <a:prstGeom prst="rect">
            <a:avLst/>
          </a:prstGeom>
        </p:spPr>
      </p:pic>
    </p:spTree>
    <p:extLst>
      <p:ext uri="{BB962C8B-B14F-4D97-AF65-F5344CB8AC3E}">
        <p14:creationId xmlns:p14="http://schemas.microsoft.com/office/powerpoint/2010/main" val="301710050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FBC1E-DF9D-48B6-E867-BEB8B155E72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020E50-5025-1DE8-1EFF-F54BF7814A1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B950461-9B53-0E33-311C-2CEB03AFCC52}"/>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CED8F35-CD09-7CA1-AF3B-6B4BC66F04C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Radial Basis Function (RBF) Neural Networks</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B7B63009-7684-18C1-F16F-10B38EDC8554}"/>
              </a:ext>
            </a:extLst>
          </p:cNvPr>
          <p:cNvSpPr/>
          <p:nvPr/>
        </p:nvSpPr>
        <p:spPr>
          <a:xfrm>
            <a:off x="274762" y="649583"/>
            <a:ext cx="6496756" cy="646331"/>
          </a:xfrm>
          <a:prstGeom prst="rect">
            <a:avLst/>
          </a:prstGeom>
        </p:spPr>
        <p:txBody>
          <a:bodyPr wrap="square">
            <a:spAutoFit/>
          </a:bodyPr>
          <a:lstStyle/>
          <a:p>
            <a:r>
              <a:rPr lang="en-US" altLang="zh-CN" dirty="0">
                <a:solidFill>
                  <a:srgbClr val="2E2E2E"/>
                </a:solidFill>
                <a:latin typeface="+mn-lt"/>
              </a:rPr>
              <a:t>Then, the output of the node </a:t>
            </a:r>
            <a:r>
              <a:rPr lang="en-US" altLang="zh-CN" i="1" dirty="0">
                <a:solidFill>
                  <a:srgbClr val="2E2E2E"/>
                </a:solidFill>
                <a:latin typeface="+mn-lt"/>
              </a:rPr>
              <a:t>k</a:t>
            </a:r>
            <a:r>
              <a:rPr lang="en-US" altLang="zh-CN" dirty="0">
                <a:solidFill>
                  <a:srgbClr val="2E2E2E"/>
                </a:solidFill>
                <a:latin typeface="+mn-lt"/>
              </a:rPr>
              <a:t> of the output layer of the network can be calculated as follows:</a:t>
            </a:r>
            <a:endParaRPr lang="zh-CN" altLang="en-US" dirty="0">
              <a:latin typeface="+mn-lt"/>
            </a:endParaRPr>
          </a:p>
        </p:txBody>
      </p:sp>
      <p:pic>
        <p:nvPicPr>
          <p:cNvPr id="4" name="Picture 3">
            <a:extLst>
              <a:ext uri="{FF2B5EF4-FFF2-40B4-BE49-F238E27FC236}">
                <a16:creationId xmlns:a16="http://schemas.microsoft.com/office/drawing/2014/main" id="{F2E49852-EEFA-4690-C311-877039D66BC8}"/>
              </a:ext>
            </a:extLst>
          </p:cNvPr>
          <p:cNvPicPr>
            <a:picLocks noChangeAspect="1"/>
          </p:cNvPicPr>
          <p:nvPr/>
        </p:nvPicPr>
        <p:blipFill>
          <a:blip r:embed="rId3"/>
          <a:stretch>
            <a:fillRect/>
          </a:stretch>
        </p:blipFill>
        <p:spPr>
          <a:xfrm>
            <a:off x="3438151" y="1615002"/>
            <a:ext cx="2267697" cy="807867"/>
          </a:xfrm>
          <a:prstGeom prst="rect">
            <a:avLst/>
          </a:prstGeom>
        </p:spPr>
      </p:pic>
      <p:pic>
        <p:nvPicPr>
          <p:cNvPr id="1026" name="Picture 2" descr="What is Radial Basis Function Network | BotPenguin">
            <a:extLst>
              <a:ext uri="{FF2B5EF4-FFF2-40B4-BE49-F238E27FC236}">
                <a16:creationId xmlns:a16="http://schemas.microsoft.com/office/drawing/2014/main" id="{13E4D5EC-0EC1-D61A-6B7F-FB91A22139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183" t="26718" r="6808" b="5132"/>
          <a:stretch/>
        </p:blipFill>
        <p:spPr bwMode="auto">
          <a:xfrm>
            <a:off x="2313182" y="2741957"/>
            <a:ext cx="4517636" cy="357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54702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64447-5663-E597-E3F9-F883A886072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CFEF61E-43C9-3B65-3DA5-E5F3F9A1538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DA37656-D1CB-90E5-4049-D1366F0FB03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F5C2CD2-DFAC-D549-AC08-B54D9CC8057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Support Vector Machine</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312FFF7-85C2-6111-9D1D-81C275605D12}"/>
              </a:ext>
            </a:extLst>
          </p:cNvPr>
          <p:cNvSpPr txBox="1"/>
          <p:nvPr/>
        </p:nvSpPr>
        <p:spPr>
          <a:xfrm>
            <a:off x="274762" y="599274"/>
            <a:ext cx="8329976" cy="646331"/>
          </a:xfrm>
          <a:prstGeom prst="rect">
            <a:avLst/>
          </a:prstGeom>
          <a:noFill/>
        </p:spPr>
        <p:txBody>
          <a:bodyPr wrap="square">
            <a:spAutoFit/>
          </a:bodyPr>
          <a:lstStyle/>
          <a:p>
            <a:r>
              <a:rPr lang="en-US" dirty="0"/>
              <a:t>Support Vector Machines (SVM) are powerful supervised learning algorithms widely used for classification and regression tasks.</a:t>
            </a:r>
            <a:endParaRPr lang="en-001" dirty="0"/>
          </a:p>
        </p:txBody>
      </p:sp>
      <p:sp>
        <p:nvSpPr>
          <p:cNvPr id="8" name="文本框 7">
            <a:extLst>
              <a:ext uri="{FF2B5EF4-FFF2-40B4-BE49-F238E27FC236}">
                <a16:creationId xmlns:a16="http://schemas.microsoft.com/office/drawing/2014/main" id="{A653CFCE-036B-96AE-90E5-AA5831671227}"/>
              </a:ext>
            </a:extLst>
          </p:cNvPr>
          <p:cNvSpPr txBox="1"/>
          <p:nvPr/>
        </p:nvSpPr>
        <p:spPr>
          <a:xfrm>
            <a:off x="2215662" y="1598638"/>
            <a:ext cx="4712676" cy="1477328"/>
          </a:xfrm>
          <a:prstGeom prst="rect">
            <a:avLst/>
          </a:prstGeom>
          <a:noFill/>
          <a:ln>
            <a:solidFill>
              <a:schemeClr val="tx1"/>
            </a:solidFill>
          </a:ln>
        </p:spPr>
        <p:txBody>
          <a:bodyPr wrap="square">
            <a:spAutoFit/>
          </a:bodyPr>
          <a:lstStyle/>
          <a:p>
            <a:pPr algn="just"/>
            <a:r>
              <a:rPr lang="en-US" dirty="0"/>
              <a:t>SVM is a discriminative classifier that finds an optimal decision boundary (hyperplane) to separate different classes in a dataset. It works by maximizing the margin between data points of different classes.</a:t>
            </a:r>
            <a:endParaRPr lang="en-001" dirty="0"/>
          </a:p>
        </p:txBody>
      </p:sp>
      <p:pic>
        <p:nvPicPr>
          <p:cNvPr id="1026" name="Picture 2" descr="Support vector machine - Wikipedia">
            <a:extLst>
              <a:ext uri="{FF2B5EF4-FFF2-40B4-BE49-F238E27FC236}">
                <a16:creationId xmlns:a16="http://schemas.microsoft.com/office/drawing/2014/main" id="{3995B1B3-358C-20A3-22A5-890E99147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60" y="3429000"/>
            <a:ext cx="28575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42257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6331B-E1B1-428A-C0B3-947A1B5A7AD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C94A37-D179-B1E5-7867-D92FF6C6E9C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9122972-5291-49B3-2ACD-E3461C1B5BD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54A1E6E-E7A3-A684-4FDB-0FAF42D8512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Support Vector Machine</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DF3144E1-44C5-E759-E774-6990B16F05FA}"/>
              </a:ext>
            </a:extLst>
          </p:cNvPr>
          <p:cNvSpPr txBox="1"/>
          <p:nvPr/>
        </p:nvSpPr>
        <p:spPr>
          <a:xfrm>
            <a:off x="274762" y="952985"/>
            <a:ext cx="8240588" cy="369332"/>
          </a:xfrm>
          <a:prstGeom prst="rect">
            <a:avLst/>
          </a:prstGeom>
          <a:noFill/>
        </p:spPr>
        <p:txBody>
          <a:bodyPr wrap="square">
            <a:spAutoFit/>
          </a:bodyPr>
          <a:lstStyle/>
          <a:p>
            <a:r>
              <a:rPr lang="en-US" dirty="0"/>
              <a:t>Given a dataset with two classes, SVM finds a hyperplane that maximizes the margin.</a:t>
            </a:r>
            <a:endParaRPr lang="en-001" dirty="0"/>
          </a:p>
        </p:txBody>
      </p:sp>
      <p:pic>
        <p:nvPicPr>
          <p:cNvPr id="9" name="图片 8" descr="% ctex_test.tex&#10;\documentclass[UTF8]{ctexart}&#10;\usepackage{amsmath}&#10;\usepackage{amssymb}&#10;\usepackage{amsfonts}&#10;\pagestyle{empty}&#10;\begin{document}&#10;$$w \cdot x + b = 0$$&#10;\end{document}" title="IguanaTex Bitmap Display">
            <a:extLst>
              <a:ext uri="{FF2B5EF4-FFF2-40B4-BE49-F238E27FC236}">
                <a16:creationId xmlns:a16="http://schemas.microsoft.com/office/drawing/2014/main" id="{50E31848-54FC-5668-49BC-C6EFAC2B300E}"/>
              </a:ext>
            </a:extLst>
          </p:cNvPr>
          <p:cNvPicPr>
            <a:picLocks noChangeAspect="1"/>
          </p:cNvPicPr>
          <p:nvPr>
            <p:custDataLst>
              <p:tags r:id="rId1"/>
            </p:custDataLst>
          </p:nvPr>
        </p:nvPicPr>
        <p:blipFill>
          <a:blip r:embed="rId5"/>
          <a:stretch>
            <a:fillRect/>
          </a:stretch>
        </p:blipFill>
        <p:spPr>
          <a:xfrm>
            <a:off x="3476924" y="1809687"/>
            <a:ext cx="2190152" cy="369332"/>
          </a:xfrm>
          <a:prstGeom prst="rect">
            <a:avLst/>
          </a:prstGeom>
        </p:spPr>
      </p:pic>
      <p:pic>
        <p:nvPicPr>
          <p:cNvPr id="15" name="图片 14" descr="\documentclass{article}&#10;\usepackage{amsmath}&#10;\usepackage{amssymb}&#10;\usepackage{amsthm}&#10;\pagestyle{empty}&#10;\begin{document}&#10;&#10;$ w $ is the weight vector,&#10;&#10;$ x $ is the input vector,&#10;&#10;$ b $ is the bias term.&#10;&#10;&#10;\end{document}&#10;" title="IguanaTex Bitmap Display">
            <a:extLst>
              <a:ext uri="{FF2B5EF4-FFF2-40B4-BE49-F238E27FC236}">
                <a16:creationId xmlns:a16="http://schemas.microsoft.com/office/drawing/2014/main" id="{1861C723-A8B4-27FD-B708-1038CE6880E1}"/>
              </a:ext>
            </a:extLst>
          </p:cNvPr>
          <p:cNvPicPr>
            <a:picLocks noChangeAspect="1"/>
          </p:cNvPicPr>
          <p:nvPr>
            <p:custDataLst>
              <p:tags r:id="rId2"/>
            </p:custDataLst>
          </p:nvPr>
        </p:nvPicPr>
        <p:blipFill>
          <a:blip r:embed="rId6"/>
          <a:stretch>
            <a:fillRect/>
          </a:stretch>
        </p:blipFill>
        <p:spPr>
          <a:xfrm>
            <a:off x="406401" y="2774462"/>
            <a:ext cx="2485333" cy="784763"/>
          </a:xfrm>
          <a:prstGeom prst="rect">
            <a:avLst/>
          </a:prstGeom>
        </p:spPr>
      </p:pic>
      <p:pic>
        <p:nvPicPr>
          <p:cNvPr id="16" name="Picture 2" descr="Support vector machine - Wikipedia">
            <a:extLst>
              <a:ext uri="{FF2B5EF4-FFF2-40B4-BE49-F238E27FC236}">
                <a16:creationId xmlns:a16="http://schemas.microsoft.com/office/drawing/2014/main" id="{C79160F6-27E2-ED43-0372-0D1EB87973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99767" y="2774462"/>
            <a:ext cx="3617401" cy="352093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a:extLst>
              <a:ext uri="{FF2B5EF4-FFF2-40B4-BE49-F238E27FC236}">
                <a16:creationId xmlns:a16="http://schemas.microsoft.com/office/drawing/2014/main" id="{D9A5FA9D-41F5-4F41-B230-5812143C4FFE}"/>
              </a:ext>
            </a:extLst>
          </p:cNvPr>
          <p:cNvCxnSpPr>
            <a:stCxn id="9" idx="2"/>
          </p:cNvCxnSpPr>
          <p:nvPr/>
        </p:nvCxnSpPr>
        <p:spPr>
          <a:xfrm>
            <a:off x="4572000" y="2179019"/>
            <a:ext cx="2520462" cy="1701319"/>
          </a:xfrm>
          <a:prstGeom prst="straightConnector1">
            <a:avLst/>
          </a:prstGeom>
          <a:ln w="28575">
            <a:solidFill>
              <a:srgbClr val="FF0000"/>
            </a:solidFill>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764681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9D54E-FD53-E7E8-8B2F-C2258914634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4CBAD0-B956-06AD-BB96-E531D11F394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DE607CA-004A-00D7-3379-1ED18798B70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E092821-5DC4-D21E-3CAA-277EDC0052D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Support Vector Machine</a:t>
            </a:r>
            <a:endParaRPr lang="en-US" altLang="en-US" sz="2400" b="1" dirty="0">
              <a:solidFill>
                <a:schemeClr val="bg2">
                  <a:lumMod val="75000"/>
                </a:schemeClr>
              </a:solidFill>
              <a:cs typeface="Times New Roman" pitchFamily="18" charset="0"/>
            </a:endParaRPr>
          </a:p>
        </p:txBody>
      </p:sp>
      <p:pic>
        <p:nvPicPr>
          <p:cNvPr id="10" name="图片 9" descr="\documentclass{article}&#10;\usepackage{amsmath}&#10;\usepackage{amssymb}&#10;\usepackage{amsthm}&#10;\pagestyle{empty}&#10;\begin{document}&#10;&#10;\begin{align*}&#10;\min~&amp;\frac{1}{2} ||w||^2,\\&#10;s.t.~&amp;y_i (w \cdot x_i + b) \geq 1, \quad \forall i&#10;\end{align*}&#10;&#10;&#10;\end{document}&#10;" title="IguanaTex Bitmap Display">
            <a:extLst>
              <a:ext uri="{FF2B5EF4-FFF2-40B4-BE49-F238E27FC236}">
                <a16:creationId xmlns:a16="http://schemas.microsoft.com/office/drawing/2014/main" id="{D83984D7-F09D-5DF3-B8F4-3933FA6ABBDF}"/>
              </a:ext>
            </a:extLst>
          </p:cNvPr>
          <p:cNvPicPr>
            <a:picLocks noChangeAspect="1"/>
          </p:cNvPicPr>
          <p:nvPr>
            <p:custDataLst>
              <p:tags r:id="rId1"/>
            </p:custDataLst>
          </p:nvPr>
        </p:nvPicPr>
        <p:blipFill>
          <a:blip r:embed="rId4"/>
          <a:stretch>
            <a:fillRect/>
          </a:stretch>
        </p:blipFill>
        <p:spPr>
          <a:xfrm>
            <a:off x="420543" y="2703854"/>
            <a:ext cx="3006477" cy="889905"/>
          </a:xfrm>
          <a:prstGeom prst="rect">
            <a:avLst/>
          </a:prstGeom>
        </p:spPr>
      </p:pic>
      <p:pic>
        <p:nvPicPr>
          <p:cNvPr id="11" name="Picture 2" descr="Support vector machine - Wikipedia">
            <a:extLst>
              <a:ext uri="{FF2B5EF4-FFF2-40B4-BE49-F238E27FC236}">
                <a16:creationId xmlns:a16="http://schemas.microsoft.com/office/drawing/2014/main" id="{FD2AFB58-198A-26EA-45D6-1482D7808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160" y="1071023"/>
            <a:ext cx="3617401" cy="3520937"/>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40BB6482-68F2-87B3-AAFA-DCEDCC30ED87}"/>
              </a:ext>
            </a:extLst>
          </p:cNvPr>
          <p:cNvSpPr txBox="1"/>
          <p:nvPr/>
        </p:nvSpPr>
        <p:spPr>
          <a:xfrm>
            <a:off x="159438" y="583653"/>
            <a:ext cx="4712676" cy="369332"/>
          </a:xfrm>
          <a:prstGeom prst="rect">
            <a:avLst/>
          </a:prstGeom>
          <a:noFill/>
        </p:spPr>
        <p:txBody>
          <a:bodyPr wrap="square">
            <a:spAutoFit/>
          </a:bodyPr>
          <a:lstStyle/>
          <a:p>
            <a:r>
              <a:rPr lang="en-US" dirty="0">
                <a:highlight>
                  <a:srgbClr val="00FFFF"/>
                </a:highlight>
              </a:rPr>
              <a:t>Maximize the Margin</a:t>
            </a:r>
            <a:endParaRPr lang="en-001" dirty="0">
              <a:highlight>
                <a:srgbClr val="00FFFF"/>
              </a:highlight>
            </a:endParaRPr>
          </a:p>
        </p:txBody>
      </p:sp>
      <p:sp>
        <p:nvSpPr>
          <p:cNvPr id="17" name="文本框 16">
            <a:extLst>
              <a:ext uri="{FF2B5EF4-FFF2-40B4-BE49-F238E27FC236}">
                <a16:creationId xmlns:a16="http://schemas.microsoft.com/office/drawing/2014/main" id="{6225D1BA-574D-509F-E50B-D7231AF207B6}"/>
              </a:ext>
            </a:extLst>
          </p:cNvPr>
          <p:cNvSpPr txBox="1"/>
          <p:nvPr/>
        </p:nvSpPr>
        <p:spPr>
          <a:xfrm>
            <a:off x="2586318" y="2917538"/>
            <a:ext cx="2215560" cy="369332"/>
          </a:xfrm>
          <a:prstGeom prst="rect">
            <a:avLst/>
          </a:prstGeom>
          <a:noFill/>
        </p:spPr>
        <p:txBody>
          <a:bodyPr wrap="square">
            <a:spAutoFit/>
          </a:bodyPr>
          <a:lstStyle/>
          <a:p>
            <a:r>
              <a:rPr lang="en-US" dirty="0"/>
              <a:t>maximizes the margin</a:t>
            </a:r>
            <a:endParaRPr lang="en-001" dirty="0"/>
          </a:p>
        </p:txBody>
      </p:sp>
      <p:sp>
        <p:nvSpPr>
          <p:cNvPr id="21" name="文本框 20">
            <a:extLst>
              <a:ext uri="{FF2B5EF4-FFF2-40B4-BE49-F238E27FC236}">
                <a16:creationId xmlns:a16="http://schemas.microsoft.com/office/drawing/2014/main" id="{BDF651C7-F4DF-4D30-6A2E-DB1E604014E6}"/>
              </a:ext>
            </a:extLst>
          </p:cNvPr>
          <p:cNvSpPr txBox="1"/>
          <p:nvPr/>
        </p:nvSpPr>
        <p:spPr>
          <a:xfrm>
            <a:off x="3323543" y="3709195"/>
            <a:ext cx="4712676" cy="369332"/>
          </a:xfrm>
          <a:prstGeom prst="rect">
            <a:avLst/>
          </a:prstGeom>
          <a:noFill/>
        </p:spPr>
        <p:txBody>
          <a:bodyPr wrap="square">
            <a:spAutoFit/>
          </a:bodyPr>
          <a:lstStyle/>
          <a:p>
            <a:r>
              <a:rPr lang="en-US" dirty="0"/>
              <a:t>classification error</a:t>
            </a:r>
            <a:endParaRPr lang="en-001" dirty="0"/>
          </a:p>
        </p:txBody>
      </p:sp>
    </p:spTree>
    <p:extLst>
      <p:ext uri="{BB962C8B-B14F-4D97-AF65-F5344CB8AC3E}">
        <p14:creationId xmlns:p14="http://schemas.microsoft.com/office/powerpoint/2010/main" val="31932886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95E39-67A9-7A93-D490-B3DD7C3763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9F407D-62DA-049B-F8E0-E0877A31612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9ECFF32-0D59-D284-512F-9AE4F738266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51496D8-2187-73D8-7533-5F57442F3ED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9E5F546-2955-6049-A772-6DFFDED3B4FD}"/>
              </a:ext>
            </a:extLst>
          </p:cNvPr>
          <p:cNvSpPr txBox="1"/>
          <p:nvPr/>
        </p:nvSpPr>
        <p:spPr>
          <a:xfrm>
            <a:off x="523876" y="681482"/>
            <a:ext cx="8096249" cy="646331"/>
          </a:xfrm>
          <a:prstGeom prst="rect">
            <a:avLst/>
          </a:prstGeom>
          <a:noFill/>
        </p:spPr>
        <p:txBody>
          <a:bodyPr wrap="square">
            <a:spAutoFit/>
          </a:bodyPr>
          <a:lstStyle/>
          <a:p>
            <a:r>
              <a:rPr lang="en-US" b="0" i="0" dirty="0">
                <a:solidFill>
                  <a:srgbClr val="05192D"/>
                </a:solidFill>
                <a:effectLst/>
                <a:latin typeface="Studio-Feixen-Sans"/>
              </a:rPr>
              <a:t>Machine learning algorithms are broadly categorized into supervised, unsupervised, and reinforcement. </a:t>
            </a:r>
            <a:endParaRPr lang="en-001" dirty="0"/>
          </a:p>
        </p:txBody>
      </p:sp>
      <p:pic>
        <p:nvPicPr>
          <p:cNvPr id="7170" name="Picture 2" descr="The main types of machine learning. Main approaches include... | Download  Scientific Diagram">
            <a:extLst>
              <a:ext uri="{FF2B5EF4-FFF2-40B4-BE49-F238E27FC236}">
                <a16:creationId xmlns:a16="http://schemas.microsoft.com/office/drawing/2014/main" id="{A944438D-422C-579C-60BB-2435E20E8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651332"/>
            <a:ext cx="80962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66022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75EDAA-E99F-8E6C-D80F-F0BF5EDF9D8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04E930-0821-4EF1-9935-BB6C6E1721A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03C59EE-51B9-6000-E0E9-E66F52D5742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EAD1021-49D4-901A-4E41-19EAFE8E807B}"/>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Support Vector Machine</a:t>
            </a:r>
            <a:endParaRPr lang="en-US" altLang="en-US" sz="2400" b="1" dirty="0">
              <a:solidFill>
                <a:schemeClr val="bg2">
                  <a:lumMod val="75000"/>
                </a:schemeClr>
              </a:solidFill>
              <a:cs typeface="Times New Roman" pitchFamily="18" charset="0"/>
            </a:endParaRPr>
          </a:p>
        </p:txBody>
      </p:sp>
      <p:sp>
        <p:nvSpPr>
          <p:cNvPr id="24" name="文本框 23">
            <a:extLst>
              <a:ext uri="{FF2B5EF4-FFF2-40B4-BE49-F238E27FC236}">
                <a16:creationId xmlns:a16="http://schemas.microsoft.com/office/drawing/2014/main" id="{F60DBBD8-FA1C-00D8-8EA1-4B6988FC4665}"/>
              </a:ext>
            </a:extLst>
          </p:cNvPr>
          <p:cNvSpPr txBox="1"/>
          <p:nvPr/>
        </p:nvSpPr>
        <p:spPr>
          <a:xfrm>
            <a:off x="159026" y="583653"/>
            <a:ext cx="4711148" cy="369332"/>
          </a:xfrm>
          <a:prstGeom prst="rect">
            <a:avLst/>
          </a:prstGeom>
          <a:noFill/>
        </p:spPr>
        <p:txBody>
          <a:bodyPr wrap="square">
            <a:spAutoFit/>
          </a:bodyPr>
          <a:lstStyle/>
          <a:p>
            <a:r>
              <a:rPr lang="en-US" dirty="0">
                <a:highlight>
                  <a:srgbClr val="00FFFF"/>
                </a:highlight>
              </a:rPr>
              <a:t>Soft-Margin SVM (For Non-Separable Data)</a:t>
            </a:r>
            <a:endParaRPr lang="en-001" dirty="0">
              <a:highlight>
                <a:srgbClr val="00FFFF"/>
              </a:highlight>
            </a:endParaRPr>
          </a:p>
        </p:txBody>
      </p:sp>
      <p:sp>
        <p:nvSpPr>
          <p:cNvPr id="28" name="文本框 27">
            <a:extLst>
              <a:ext uri="{FF2B5EF4-FFF2-40B4-BE49-F238E27FC236}">
                <a16:creationId xmlns:a16="http://schemas.microsoft.com/office/drawing/2014/main" id="{A88111AD-A479-C273-655F-1A34E0FCD522}"/>
              </a:ext>
            </a:extLst>
          </p:cNvPr>
          <p:cNvSpPr txBox="1"/>
          <p:nvPr/>
        </p:nvSpPr>
        <p:spPr>
          <a:xfrm>
            <a:off x="159026" y="1057352"/>
            <a:ext cx="7931426" cy="369332"/>
          </a:xfrm>
          <a:prstGeom prst="rect">
            <a:avLst/>
          </a:prstGeom>
          <a:noFill/>
        </p:spPr>
        <p:txBody>
          <a:bodyPr wrap="square">
            <a:spAutoFit/>
          </a:bodyPr>
          <a:lstStyle/>
          <a:p>
            <a:r>
              <a:rPr lang="en-US" dirty="0"/>
              <a:t>introduce </a:t>
            </a:r>
            <a:r>
              <a:rPr lang="en-US" b="1" dirty="0"/>
              <a:t>slack variables      </a:t>
            </a:r>
            <a:r>
              <a:rPr lang="en-US" dirty="0"/>
              <a:t> to allow some misclassifications:</a:t>
            </a:r>
            <a:endParaRPr lang="en-001" dirty="0"/>
          </a:p>
        </p:txBody>
      </p:sp>
      <p:pic>
        <p:nvPicPr>
          <p:cNvPr id="32" name="图片 31" descr="\documentclass{article}&#10;\usepackage{amsmath}&#10;\usepackage{amssymb}&#10;\usepackage{amsthm}&#10;\pagestyle{empty}&#10;\begin{document}&#10;&#10;$$\xi_i$$&#10;&#10;&#10;\end{document}&#10;" title="IguanaTex Bitmap Display">
            <a:extLst>
              <a:ext uri="{FF2B5EF4-FFF2-40B4-BE49-F238E27FC236}">
                <a16:creationId xmlns:a16="http://schemas.microsoft.com/office/drawing/2014/main" id="{AFF78C77-CBB6-91CA-9ABE-5401D3E4EA06}"/>
              </a:ext>
            </a:extLst>
          </p:cNvPr>
          <p:cNvPicPr>
            <a:picLocks noChangeAspect="1"/>
          </p:cNvPicPr>
          <p:nvPr>
            <p:custDataLst>
              <p:tags r:id="rId1"/>
            </p:custDataLst>
          </p:nvPr>
        </p:nvPicPr>
        <p:blipFill>
          <a:blip r:embed="rId5"/>
          <a:stretch>
            <a:fillRect/>
          </a:stretch>
        </p:blipFill>
        <p:spPr>
          <a:xfrm>
            <a:off x="2681231" y="1139161"/>
            <a:ext cx="152229" cy="205714"/>
          </a:xfrm>
          <a:prstGeom prst="rect">
            <a:avLst/>
          </a:prstGeom>
        </p:spPr>
      </p:pic>
      <p:pic>
        <p:nvPicPr>
          <p:cNvPr id="36" name="图片 35" descr="\documentclass{article}&#10;\usepackage{amsmath}&#10;\usepackage{amssymb}&#10;\usepackage{amsthm}&#10;\pagestyle{empty}&#10;\begin{document}&#10;&#10;\begin{align*}&#10;\min~&amp;\frac{1}{2} ||w||^2 + C \sum_{i=1}^{n} \xi_i,\\&#10;s.t.~ &amp;y_i (w \cdot x_i + b) \geq 1 - \xi_i, \quad \xi_i \geq 0&#10;\end{align*}&#10;&#10;&#10;\end{document}&#10;" title="IguanaTex Bitmap Display">
            <a:extLst>
              <a:ext uri="{FF2B5EF4-FFF2-40B4-BE49-F238E27FC236}">
                <a16:creationId xmlns:a16="http://schemas.microsoft.com/office/drawing/2014/main" id="{2FBBDC9C-CCA6-C6C0-8CAB-95F98F49A403}"/>
              </a:ext>
            </a:extLst>
          </p:cNvPr>
          <p:cNvPicPr>
            <a:picLocks noChangeAspect="1"/>
          </p:cNvPicPr>
          <p:nvPr>
            <p:custDataLst>
              <p:tags r:id="rId2"/>
            </p:custDataLst>
          </p:nvPr>
        </p:nvPicPr>
        <p:blipFill>
          <a:blip r:embed="rId6"/>
          <a:stretch>
            <a:fillRect/>
          </a:stretch>
        </p:blipFill>
        <p:spPr>
          <a:xfrm>
            <a:off x="3075402" y="1426684"/>
            <a:ext cx="3945144" cy="1095619"/>
          </a:xfrm>
          <a:prstGeom prst="rect">
            <a:avLst/>
          </a:prstGeom>
        </p:spPr>
      </p:pic>
      <p:pic>
        <p:nvPicPr>
          <p:cNvPr id="7" name="Picture 6">
            <a:extLst>
              <a:ext uri="{FF2B5EF4-FFF2-40B4-BE49-F238E27FC236}">
                <a16:creationId xmlns:a16="http://schemas.microsoft.com/office/drawing/2014/main" id="{200D019B-A797-A276-1FDE-F1E08B2CA9A1}"/>
              </a:ext>
            </a:extLst>
          </p:cNvPr>
          <p:cNvPicPr>
            <a:picLocks noChangeAspect="1"/>
          </p:cNvPicPr>
          <p:nvPr/>
        </p:nvPicPr>
        <p:blipFill>
          <a:blip r:embed="rId7"/>
          <a:stretch>
            <a:fillRect/>
          </a:stretch>
        </p:blipFill>
        <p:spPr>
          <a:xfrm>
            <a:off x="1902453" y="2561331"/>
            <a:ext cx="5748957" cy="3832638"/>
          </a:xfrm>
          <a:prstGeom prst="rect">
            <a:avLst/>
          </a:prstGeom>
        </p:spPr>
      </p:pic>
    </p:spTree>
    <p:extLst>
      <p:ext uri="{BB962C8B-B14F-4D97-AF65-F5344CB8AC3E}">
        <p14:creationId xmlns:p14="http://schemas.microsoft.com/office/powerpoint/2010/main" val="291758794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B4B01-BFDD-2D8A-11F3-66EB59FB90E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6209C90-329C-925B-10C0-AC7251E68D2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3EDA51F-1178-D9FB-3B8C-45E3A3CB576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4D3F32E-3881-24C9-0310-E05CD6AFAEC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Support Vector Machine</a:t>
            </a:r>
            <a:endParaRPr lang="en-US" altLang="en-US" sz="2400" b="1" dirty="0">
              <a:solidFill>
                <a:schemeClr val="bg2">
                  <a:lumMod val="75000"/>
                </a:schemeClr>
              </a:solidFill>
              <a:cs typeface="Times New Roman" pitchFamily="18" charset="0"/>
            </a:endParaRPr>
          </a:p>
        </p:txBody>
      </p:sp>
      <p:sp>
        <p:nvSpPr>
          <p:cNvPr id="8" name="文本框 7">
            <a:extLst>
              <a:ext uri="{FF2B5EF4-FFF2-40B4-BE49-F238E27FC236}">
                <a16:creationId xmlns:a16="http://schemas.microsoft.com/office/drawing/2014/main" id="{2714B542-FAD0-46B7-5074-4718B66899B2}"/>
              </a:ext>
            </a:extLst>
          </p:cNvPr>
          <p:cNvSpPr txBox="1"/>
          <p:nvPr/>
        </p:nvSpPr>
        <p:spPr>
          <a:xfrm>
            <a:off x="192700" y="768319"/>
            <a:ext cx="4712676" cy="369332"/>
          </a:xfrm>
          <a:prstGeom prst="rect">
            <a:avLst/>
          </a:prstGeom>
          <a:noFill/>
        </p:spPr>
        <p:txBody>
          <a:bodyPr wrap="square">
            <a:spAutoFit/>
          </a:bodyPr>
          <a:lstStyle/>
          <a:p>
            <a:r>
              <a:rPr lang="en-US" dirty="0">
                <a:highlight>
                  <a:srgbClr val="00FFFF"/>
                </a:highlight>
              </a:rPr>
              <a:t>When data is not linearly separable</a:t>
            </a:r>
            <a:endParaRPr lang="en-001" dirty="0">
              <a:highlight>
                <a:srgbClr val="00FFFF"/>
              </a:highlight>
            </a:endParaRPr>
          </a:p>
        </p:txBody>
      </p:sp>
      <p:grpSp>
        <p:nvGrpSpPr>
          <p:cNvPr id="2" name="Group 1">
            <a:extLst>
              <a:ext uri="{FF2B5EF4-FFF2-40B4-BE49-F238E27FC236}">
                <a16:creationId xmlns:a16="http://schemas.microsoft.com/office/drawing/2014/main" id="{310C6AF4-7394-3506-A3DF-9DBE9AC86DF4}"/>
              </a:ext>
            </a:extLst>
          </p:cNvPr>
          <p:cNvGrpSpPr/>
          <p:nvPr/>
        </p:nvGrpSpPr>
        <p:grpSpPr>
          <a:xfrm>
            <a:off x="718771" y="3330289"/>
            <a:ext cx="7706458" cy="2646237"/>
            <a:chOff x="718771" y="2087270"/>
            <a:chExt cx="7706458" cy="2646237"/>
          </a:xfrm>
        </p:grpSpPr>
        <p:sp>
          <p:nvSpPr>
            <p:cNvPr id="12" name="文本框 11">
              <a:extLst>
                <a:ext uri="{FF2B5EF4-FFF2-40B4-BE49-F238E27FC236}">
                  <a16:creationId xmlns:a16="http://schemas.microsoft.com/office/drawing/2014/main" id="{FD0FB8F6-F73A-37DA-6077-471B03BC14F8}"/>
                </a:ext>
              </a:extLst>
            </p:cNvPr>
            <p:cNvSpPr txBox="1"/>
            <p:nvPr/>
          </p:nvSpPr>
          <p:spPr>
            <a:xfrm>
              <a:off x="718771" y="2087270"/>
              <a:ext cx="7706458" cy="2646237"/>
            </a:xfrm>
            <a:prstGeom prst="rect">
              <a:avLst/>
            </a:prstGeom>
            <a:noFill/>
          </p:spPr>
          <p:txBody>
            <a:bodyPr wrap="square">
              <a:spAutoFit/>
            </a:bodyPr>
            <a:lstStyle/>
            <a:p>
              <a:pPr>
                <a:lnSpc>
                  <a:spcPct val="150000"/>
                </a:lnSpc>
              </a:pPr>
              <a:r>
                <a:rPr lang="en-US" b="1" dirty="0"/>
                <a:t>Common Kernels:</a:t>
              </a:r>
            </a:p>
            <a:p>
              <a:pPr marL="285750" indent="-285750">
                <a:lnSpc>
                  <a:spcPct val="200000"/>
                </a:lnSpc>
                <a:buFont typeface="Arial" panose="020B0604020202020204" pitchFamily="34" charset="0"/>
                <a:buChar char="•"/>
              </a:pPr>
              <a:r>
                <a:rPr lang="en-US" dirty="0"/>
                <a:t>Linear Kernel: </a:t>
              </a:r>
            </a:p>
            <a:p>
              <a:pPr marL="285750" indent="-285750">
                <a:lnSpc>
                  <a:spcPct val="200000"/>
                </a:lnSpc>
                <a:buFont typeface="Arial" panose="020B0604020202020204" pitchFamily="34" charset="0"/>
                <a:buChar char="•"/>
              </a:pPr>
              <a:r>
                <a:rPr lang="en-US" dirty="0"/>
                <a:t>Polynomial Kernel: </a:t>
              </a:r>
            </a:p>
            <a:p>
              <a:pPr marL="285750" indent="-285750">
                <a:lnSpc>
                  <a:spcPct val="200000"/>
                </a:lnSpc>
                <a:buFont typeface="Arial" panose="020B0604020202020204" pitchFamily="34" charset="0"/>
                <a:buChar char="•"/>
              </a:pPr>
              <a:r>
                <a:rPr lang="en-US" dirty="0"/>
                <a:t>Radial Basis Function (RBF) Kernel: </a:t>
              </a:r>
            </a:p>
            <a:p>
              <a:pPr marL="285750" indent="-285750">
                <a:lnSpc>
                  <a:spcPct val="200000"/>
                </a:lnSpc>
                <a:buFont typeface="Arial" panose="020B0604020202020204" pitchFamily="34" charset="0"/>
                <a:buChar char="•"/>
              </a:pPr>
              <a:r>
                <a:rPr lang="en-US" dirty="0"/>
                <a:t>Sigmoid Kernel: </a:t>
              </a:r>
              <a:endParaRPr lang="en-001" dirty="0"/>
            </a:p>
          </p:txBody>
        </p:sp>
        <p:pic>
          <p:nvPicPr>
            <p:cNvPr id="16" name="图片 15" descr="\documentclass{article}&#10;\usepackage{amsmath}&#10;\usepackage{amssymb}&#10;\usepackage{amsthm}&#10;\pagestyle{empty}&#10;\begin{document}&#10;&#10;$$K(x, y) = x \cdot y $$&#10;&#10;&#10;\end{document}&#10;" title="IguanaTex Bitmap Display">
              <a:extLst>
                <a:ext uri="{FF2B5EF4-FFF2-40B4-BE49-F238E27FC236}">
                  <a16:creationId xmlns:a16="http://schemas.microsoft.com/office/drawing/2014/main" id="{7C75552D-F1B1-1C8F-E141-C96C913562DF}"/>
                </a:ext>
              </a:extLst>
            </p:cNvPr>
            <p:cNvPicPr>
              <a:picLocks noChangeAspect="1"/>
            </p:cNvPicPr>
            <p:nvPr>
              <p:custDataLst>
                <p:tags r:id="rId2"/>
              </p:custDataLst>
            </p:nvPr>
          </p:nvPicPr>
          <p:blipFill>
            <a:blip r:embed="rId8"/>
            <a:stretch>
              <a:fillRect/>
            </a:stretch>
          </p:blipFill>
          <p:spPr>
            <a:xfrm>
              <a:off x="2729202" y="2760598"/>
              <a:ext cx="1599999" cy="254476"/>
            </a:xfrm>
            <a:prstGeom prst="rect">
              <a:avLst/>
            </a:prstGeom>
          </p:spPr>
        </p:pic>
        <p:pic>
          <p:nvPicPr>
            <p:cNvPr id="18" name="图片 17" descr="\documentclass{article}&#10;\usepackage{amsmath}&#10;\usepackage{amssymb}&#10;\usepackage{amsthm}&#10;\pagestyle{empty}&#10;\begin{document}&#10;&#10;$$K(x, y) = (x \cdot y + c)^d $$&#10;&#10;&#10;\end{document}&#10;" title="IguanaTex Bitmap Display">
              <a:extLst>
                <a:ext uri="{FF2B5EF4-FFF2-40B4-BE49-F238E27FC236}">
                  <a16:creationId xmlns:a16="http://schemas.microsoft.com/office/drawing/2014/main" id="{F325981E-B2A8-C01A-509D-79E22F5C4D58}"/>
                </a:ext>
              </a:extLst>
            </p:cNvPr>
            <p:cNvPicPr>
              <a:picLocks noChangeAspect="1"/>
            </p:cNvPicPr>
            <p:nvPr>
              <p:custDataLst>
                <p:tags r:id="rId3"/>
              </p:custDataLst>
            </p:nvPr>
          </p:nvPicPr>
          <p:blipFill>
            <a:blip r:embed="rId9"/>
            <a:stretch>
              <a:fillRect/>
            </a:stretch>
          </p:blipFill>
          <p:spPr>
            <a:xfrm>
              <a:off x="3231782" y="3297343"/>
              <a:ext cx="2094171" cy="263314"/>
            </a:xfrm>
            <a:prstGeom prst="rect">
              <a:avLst/>
            </a:prstGeom>
          </p:spPr>
        </p:pic>
        <p:pic>
          <p:nvPicPr>
            <p:cNvPr id="20" name="图片 19" descr="\documentclass{article}&#10;\usepackage{amsmath}&#10;\usepackage{amssymb}&#10;\usepackage{amsthm}&#10;\pagestyle{empty}&#10;\begin{document}&#10;&#10;$$K(x, y) = \exp(-\gamma ||x - y||^2) $$&#10;&#10;&#10;\end{document}&#10;" title="IguanaTex Bitmap Display">
              <a:extLst>
                <a:ext uri="{FF2B5EF4-FFF2-40B4-BE49-F238E27FC236}">
                  <a16:creationId xmlns:a16="http://schemas.microsoft.com/office/drawing/2014/main" id="{799FC253-CB38-6DE7-A7A2-B84C052C5101}"/>
                </a:ext>
              </a:extLst>
            </p:cNvPr>
            <p:cNvPicPr>
              <a:picLocks noChangeAspect="1"/>
            </p:cNvPicPr>
            <p:nvPr>
              <p:custDataLst>
                <p:tags r:id="rId4"/>
              </p:custDataLst>
            </p:nvPr>
          </p:nvPicPr>
          <p:blipFill>
            <a:blip r:embed="rId10"/>
            <a:stretch>
              <a:fillRect/>
            </a:stretch>
          </p:blipFill>
          <p:spPr>
            <a:xfrm>
              <a:off x="5095436" y="3876713"/>
              <a:ext cx="2725028" cy="257829"/>
            </a:xfrm>
            <a:prstGeom prst="rect">
              <a:avLst/>
            </a:prstGeom>
          </p:spPr>
        </p:pic>
        <p:pic>
          <p:nvPicPr>
            <p:cNvPr id="22" name="图片 21" descr="\documentclass{article}&#10;\usepackage{amsmath}&#10;\usepackage{amssymb}&#10;\usepackage{amsthm}&#10;\pagestyle{empty}&#10;\begin{document}&#10;&#10;$$K(x, y) = \tanh(\alpha x \cdot y + c) $$&#10;&#10;&#10;\end{document}&#10;" title="IguanaTex Bitmap Display">
              <a:extLst>
                <a:ext uri="{FF2B5EF4-FFF2-40B4-BE49-F238E27FC236}">
                  <a16:creationId xmlns:a16="http://schemas.microsoft.com/office/drawing/2014/main" id="{C45018F5-1CCE-9CC0-18FA-DF8868606350}"/>
                </a:ext>
              </a:extLst>
            </p:cNvPr>
            <p:cNvPicPr>
              <a:picLocks noChangeAspect="1"/>
            </p:cNvPicPr>
            <p:nvPr>
              <p:custDataLst>
                <p:tags r:id="rId5"/>
              </p:custDataLst>
            </p:nvPr>
          </p:nvPicPr>
          <p:blipFill>
            <a:blip r:embed="rId11"/>
            <a:stretch>
              <a:fillRect/>
            </a:stretch>
          </p:blipFill>
          <p:spPr>
            <a:xfrm>
              <a:off x="2869876" y="4436647"/>
              <a:ext cx="2579657" cy="229029"/>
            </a:xfrm>
            <a:prstGeom prst="rect">
              <a:avLst/>
            </a:prstGeom>
          </p:spPr>
        </p:pic>
      </p:grpSp>
      <p:pic>
        <p:nvPicPr>
          <p:cNvPr id="9" name="图片 8" descr="\documentclass{article}&#10;\usepackage{amsmath}&#10;\usepackage{amssymb}&#10;\usepackage{amsthm}&#10;\pagestyle{empty}&#10;\begin{document}&#10;&#10;$$K(x_i, x_j) = \phi(x_i) \cdot \phi(x_j)$$&#10;&#10;&#10;\end{document}&#10;" title="IguanaTex Bitmap Display">
            <a:extLst>
              <a:ext uri="{FF2B5EF4-FFF2-40B4-BE49-F238E27FC236}">
                <a16:creationId xmlns:a16="http://schemas.microsoft.com/office/drawing/2014/main" id="{22C2295D-9161-947A-E24B-E986E7A30C19}"/>
              </a:ext>
            </a:extLst>
          </p:cNvPr>
          <p:cNvPicPr>
            <a:picLocks noChangeAspect="1"/>
          </p:cNvPicPr>
          <p:nvPr>
            <p:custDataLst>
              <p:tags r:id="rId1"/>
            </p:custDataLst>
          </p:nvPr>
        </p:nvPicPr>
        <p:blipFill>
          <a:blip r:embed="rId12"/>
          <a:stretch>
            <a:fillRect/>
          </a:stretch>
        </p:blipFill>
        <p:spPr>
          <a:xfrm>
            <a:off x="274762" y="2124848"/>
            <a:ext cx="2683428" cy="265143"/>
          </a:xfrm>
          <a:prstGeom prst="rect">
            <a:avLst/>
          </a:prstGeom>
        </p:spPr>
      </p:pic>
      <p:pic>
        <p:nvPicPr>
          <p:cNvPr id="3074" name="Picture 2" descr="Linear vs. Non-linear Classification: Analyzing Differences Using the  Kernel Trick - GeeksforGeeks">
            <a:extLst>
              <a:ext uri="{FF2B5EF4-FFF2-40B4-BE49-F238E27FC236}">
                <a16:creationId xmlns:a16="http://schemas.microsoft.com/office/drawing/2014/main" id="{F3120249-5D1D-E149-C21B-B362FB4F239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2409" t="7342" r="2138" b="10418"/>
          <a:stretch/>
        </p:blipFill>
        <p:spPr bwMode="auto">
          <a:xfrm>
            <a:off x="3615579" y="-1"/>
            <a:ext cx="5528421" cy="3405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6496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ART-1 Network</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29CC7B03-8131-6A17-C0B5-151AEC130730}"/>
              </a:ext>
            </a:extLst>
          </p:cNvPr>
          <p:cNvSpPr txBox="1"/>
          <p:nvPr/>
        </p:nvSpPr>
        <p:spPr>
          <a:xfrm>
            <a:off x="162306" y="642080"/>
            <a:ext cx="8353044" cy="923330"/>
          </a:xfrm>
          <a:prstGeom prst="rect">
            <a:avLst/>
          </a:prstGeom>
          <a:noFill/>
        </p:spPr>
        <p:txBody>
          <a:bodyPr wrap="square">
            <a:spAutoFit/>
          </a:bodyPr>
          <a:lstStyle/>
          <a:p>
            <a:pPr algn="just"/>
            <a:r>
              <a:rPr lang="en-US" b="1" dirty="0"/>
              <a:t>ART1 (Adaptive Resonance Theory 1) </a:t>
            </a:r>
            <a:r>
              <a:rPr lang="en-US" dirty="0"/>
              <a:t>is a type of neural network introduced by Stephen Grossberg and Gail Carpenter in the 1980s. It is designed for clustering and pattern recognition of binary input vectors.</a:t>
            </a:r>
            <a:endParaRPr lang="en-001" dirty="0"/>
          </a:p>
        </p:txBody>
      </p:sp>
      <p:pic>
        <p:nvPicPr>
          <p:cNvPr id="2050" name="Picture 2" descr="Adaptive Resonance Theory in Neural Networks">
            <a:extLst>
              <a:ext uri="{FF2B5EF4-FFF2-40B4-BE49-F238E27FC236}">
                <a16:creationId xmlns:a16="http://schemas.microsoft.com/office/drawing/2014/main" id="{137664A3-ACCA-B7A4-6F1D-A41B1E9F8E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2256473"/>
            <a:ext cx="5200650" cy="30765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C0865135-6683-06C5-2020-F1AAC6240F83}"/>
              </a:ext>
            </a:extLst>
          </p:cNvPr>
          <p:cNvSpPr txBox="1"/>
          <p:nvPr/>
        </p:nvSpPr>
        <p:spPr>
          <a:xfrm>
            <a:off x="5602986" y="3056096"/>
            <a:ext cx="3541014" cy="1477328"/>
          </a:xfrm>
          <a:prstGeom prst="rect">
            <a:avLst/>
          </a:prstGeom>
          <a:noFill/>
        </p:spPr>
        <p:txBody>
          <a:bodyPr wrap="square">
            <a:spAutoFit/>
          </a:bodyPr>
          <a:lstStyle/>
          <a:p>
            <a:pPr algn="just"/>
            <a:r>
              <a:rPr lang="en-US" dirty="0"/>
              <a:t>The hallmark of ART networks is their ability to learn new patterns without forgetting old ones, solving the stability-plasticity dilemma in neural learning systems.</a:t>
            </a:r>
            <a:endParaRPr lang="en-001" dirty="0"/>
          </a:p>
        </p:txBody>
      </p:sp>
      <p:sp>
        <p:nvSpPr>
          <p:cNvPr id="15" name="文本框 14">
            <a:extLst>
              <a:ext uri="{FF2B5EF4-FFF2-40B4-BE49-F238E27FC236}">
                <a16:creationId xmlns:a16="http://schemas.microsoft.com/office/drawing/2014/main" id="{6DF6B426-D314-F0B8-E408-B83A1F1DA28D}"/>
              </a:ext>
            </a:extLst>
          </p:cNvPr>
          <p:cNvSpPr txBox="1"/>
          <p:nvPr/>
        </p:nvSpPr>
        <p:spPr>
          <a:xfrm>
            <a:off x="1243584" y="5333048"/>
            <a:ext cx="4736592" cy="369332"/>
          </a:xfrm>
          <a:prstGeom prst="rect">
            <a:avLst/>
          </a:prstGeom>
          <a:noFill/>
        </p:spPr>
        <p:txBody>
          <a:bodyPr wrap="square">
            <a:spAutoFit/>
          </a:bodyPr>
          <a:lstStyle/>
          <a:p>
            <a:r>
              <a:rPr lang="en-US" dirty="0"/>
              <a:t>Binary inputs only</a:t>
            </a:r>
            <a:endParaRPr lang="en-001" dirty="0"/>
          </a:p>
        </p:txBody>
      </p:sp>
    </p:spTree>
    <p:extLst>
      <p:ext uri="{BB962C8B-B14F-4D97-AF65-F5344CB8AC3E}">
        <p14:creationId xmlns:p14="http://schemas.microsoft.com/office/powerpoint/2010/main" val="12245644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9D98C-CD9C-9B38-ADF1-D294494C1EE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FF879C-5826-B47B-5A3E-B3949F0D998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7D27F026-4A21-BFD3-15D5-7CB47A18CC9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A250207-1C3B-3CEE-48DE-97020598AD0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ART-1 Network</a:t>
            </a:r>
            <a:endParaRPr lang="en-US" altLang="en-US" sz="2400" b="1" dirty="0">
              <a:solidFill>
                <a:schemeClr val="bg2">
                  <a:lumMod val="75000"/>
                </a:schemeClr>
              </a:solidFill>
              <a:cs typeface="Times New Roman" pitchFamily="18" charset="0"/>
            </a:endParaRPr>
          </a:p>
        </p:txBody>
      </p:sp>
      <p:pic>
        <p:nvPicPr>
          <p:cNvPr id="2050" name="Picture 2" descr="Adaptive Resonance Theory in Neural Networks">
            <a:extLst>
              <a:ext uri="{FF2B5EF4-FFF2-40B4-BE49-F238E27FC236}">
                <a16:creationId xmlns:a16="http://schemas.microsoft.com/office/drawing/2014/main" id="{35C9534D-5A53-C0AF-8A72-D0D82EEF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1416126"/>
            <a:ext cx="5200650" cy="307657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18BAD93B-F7A5-454E-B7DF-15AA51766773}"/>
              </a:ext>
            </a:extLst>
          </p:cNvPr>
          <p:cNvSpPr txBox="1"/>
          <p:nvPr/>
        </p:nvSpPr>
        <p:spPr>
          <a:xfrm>
            <a:off x="146304" y="4610739"/>
            <a:ext cx="5329108" cy="646331"/>
          </a:xfrm>
          <a:prstGeom prst="rect">
            <a:avLst/>
          </a:prstGeom>
          <a:noFill/>
        </p:spPr>
        <p:txBody>
          <a:bodyPr wrap="square">
            <a:spAutoFit/>
          </a:bodyPr>
          <a:lstStyle/>
          <a:p>
            <a:pPr algn="just"/>
            <a:r>
              <a:rPr lang="en-US" dirty="0"/>
              <a:t>Vigilance parameter ρ controls similarity required for category matching.</a:t>
            </a:r>
            <a:endParaRPr lang="en-001" dirty="0"/>
          </a:p>
        </p:txBody>
      </p:sp>
      <p:sp>
        <p:nvSpPr>
          <p:cNvPr id="4" name="文本框 3">
            <a:extLst>
              <a:ext uri="{FF2B5EF4-FFF2-40B4-BE49-F238E27FC236}">
                <a16:creationId xmlns:a16="http://schemas.microsoft.com/office/drawing/2014/main" id="{91A94C8D-B516-F462-0511-7A203FAB4DBD}"/>
              </a:ext>
            </a:extLst>
          </p:cNvPr>
          <p:cNvSpPr txBox="1"/>
          <p:nvPr/>
        </p:nvSpPr>
        <p:spPr>
          <a:xfrm>
            <a:off x="5872734" y="599665"/>
            <a:ext cx="3271266" cy="1754326"/>
          </a:xfrm>
          <a:prstGeom prst="rect">
            <a:avLst/>
          </a:prstGeom>
          <a:noFill/>
          <a:ln>
            <a:solidFill>
              <a:schemeClr val="tx1"/>
            </a:solidFill>
          </a:ln>
        </p:spPr>
        <p:txBody>
          <a:bodyPr wrap="square">
            <a:spAutoFit/>
          </a:bodyPr>
          <a:lstStyle/>
          <a:p>
            <a:r>
              <a:rPr lang="en-US" dirty="0">
                <a:highlight>
                  <a:srgbClr val="FF00FF"/>
                </a:highlight>
              </a:rPr>
              <a:t>Input Layer (F1 Layer)</a:t>
            </a:r>
          </a:p>
          <a:p>
            <a:pPr marL="342900" indent="-342900">
              <a:buAutoNum type="arabicPeriod"/>
            </a:pPr>
            <a:endParaRPr lang="en-US" dirty="0"/>
          </a:p>
          <a:p>
            <a:pPr marL="342900" indent="-342900" algn="just">
              <a:buAutoNum type="arabicPeriod"/>
            </a:pPr>
            <a:r>
              <a:rPr lang="en-US" dirty="0"/>
              <a:t>Receives input vector (Binary)</a:t>
            </a:r>
          </a:p>
          <a:p>
            <a:pPr marL="342900" indent="-342900" algn="just">
              <a:buFontTx/>
              <a:buAutoNum type="arabicPeriod"/>
            </a:pPr>
            <a:r>
              <a:rPr lang="en-US" dirty="0"/>
              <a:t>Normalizes and processes data for comparison</a:t>
            </a:r>
            <a:endParaRPr lang="en-001" dirty="0"/>
          </a:p>
        </p:txBody>
      </p:sp>
      <p:sp>
        <p:nvSpPr>
          <p:cNvPr id="9" name="文本框 8">
            <a:extLst>
              <a:ext uri="{FF2B5EF4-FFF2-40B4-BE49-F238E27FC236}">
                <a16:creationId xmlns:a16="http://schemas.microsoft.com/office/drawing/2014/main" id="{2F84F4CB-6DBC-6F1A-7EBF-619C0903DC55}"/>
              </a:ext>
            </a:extLst>
          </p:cNvPr>
          <p:cNvSpPr txBox="1"/>
          <p:nvPr/>
        </p:nvSpPr>
        <p:spPr>
          <a:xfrm>
            <a:off x="5872734" y="3011802"/>
            <a:ext cx="3271266" cy="2585323"/>
          </a:xfrm>
          <a:prstGeom prst="rect">
            <a:avLst/>
          </a:prstGeom>
          <a:noFill/>
          <a:ln>
            <a:solidFill>
              <a:schemeClr val="tx1"/>
            </a:solidFill>
          </a:ln>
        </p:spPr>
        <p:txBody>
          <a:bodyPr wrap="square">
            <a:spAutoFit/>
          </a:bodyPr>
          <a:lstStyle/>
          <a:p>
            <a:r>
              <a:rPr lang="en-US" dirty="0">
                <a:highlight>
                  <a:srgbClr val="FF00FF"/>
                </a:highlight>
              </a:rPr>
              <a:t>Category Layer (F2 Layer)</a:t>
            </a:r>
          </a:p>
          <a:p>
            <a:endParaRPr lang="en-US" dirty="0">
              <a:highlight>
                <a:srgbClr val="FF00FF"/>
              </a:highlight>
            </a:endParaRPr>
          </a:p>
          <a:p>
            <a:pPr marL="342900" indent="-342900" algn="just">
              <a:buAutoNum type="arabicPeriod"/>
            </a:pPr>
            <a:r>
              <a:rPr lang="en-US" dirty="0"/>
              <a:t>Contains m category neurons (can grow)</a:t>
            </a:r>
          </a:p>
          <a:p>
            <a:pPr marL="342900" indent="-342900" algn="just">
              <a:buAutoNum type="arabicPeriod"/>
            </a:pPr>
            <a:r>
              <a:rPr lang="en-US" dirty="0"/>
              <a:t>Each neuron represents a cluster</a:t>
            </a:r>
          </a:p>
          <a:p>
            <a:pPr marL="342900" indent="-342900" algn="just">
              <a:buAutoNum type="arabicPeriod"/>
            </a:pPr>
            <a:r>
              <a:rPr lang="en-US" dirty="0"/>
              <a:t>A neuron is activated if the input matches its template within vigilance</a:t>
            </a:r>
          </a:p>
        </p:txBody>
      </p:sp>
    </p:spTree>
    <p:extLst>
      <p:ext uri="{BB962C8B-B14F-4D97-AF65-F5344CB8AC3E}">
        <p14:creationId xmlns:p14="http://schemas.microsoft.com/office/powerpoint/2010/main" val="7660092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0D3CE-10FA-1797-9995-0BE15E1D7C0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3FEA08-F175-9654-9E74-3487142DD53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A97E85A-4217-6AE4-C3A5-1AC34634077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D73C348-FC1C-9FB8-CB03-16AB0E7A389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ART-1 Network</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A041B4E9-0986-FC10-FB4C-0D659D15BD7F}"/>
              </a:ext>
            </a:extLst>
          </p:cNvPr>
          <p:cNvSpPr txBox="1"/>
          <p:nvPr/>
        </p:nvSpPr>
        <p:spPr>
          <a:xfrm>
            <a:off x="393413" y="771242"/>
            <a:ext cx="8357174" cy="5078313"/>
          </a:xfrm>
          <a:prstGeom prst="rect">
            <a:avLst/>
          </a:prstGeom>
          <a:noFill/>
        </p:spPr>
        <p:txBody>
          <a:bodyPr wrap="square">
            <a:spAutoFit/>
          </a:bodyPr>
          <a:lstStyle/>
          <a:p>
            <a:r>
              <a:rPr lang="en-001" dirty="0"/>
              <a:t>For each input vector x(</a:t>
            </a:r>
            <a:r>
              <a:rPr lang="en-001" dirty="0" err="1"/>
              <a:t>i</a:t>
            </a:r>
            <a:r>
              <a:rPr lang="en-001" dirty="0"/>
              <a:t>):</a:t>
            </a:r>
          </a:p>
          <a:p>
            <a:r>
              <a:rPr lang="en-001" dirty="0"/>
              <a:t>    matched = False</a:t>
            </a:r>
          </a:p>
          <a:p>
            <a:r>
              <a:rPr lang="en-001" dirty="0"/>
              <a:t>    For j = 1 to K:</a:t>
            </a:r>
          </a:p>
          <a:p>
            <a:r>
              <a:rPr lang="en-US" dirty="0"/>
              <a:t>        </a:t>
            </a:r>
            <a:r>
              <a:rPr lang="en-001" dirty="0" err="1"/>
              <a:t>match_score</a:t>
            </a:r>
            <a:r>
              <a:rPr lang="en-001" dirty="0"/>
              <a:t> = ||x(</a:t>
            </a:r>
            <a:r>
              <a:rPr lang="en-001" dirty="0" err="1"/>
              <a:t>i</a:t>
            </a:r>
            <a:r>
              <a:rPr lang="en-001" dirty="0"/>
              <a:t>) ∧ w(j)||_1 / ||x(</a:t>
            </a:r>
            <a:r>
              <a:rPr lang="en-001" dirty="0" err="1"/>
              <a:t>i</a:t>
            </a:r>
            <a:r>
              <a:rPr lang="en-001" dirty="0"/>
              <a:t>)||_1</a:t>
            </a:r>
          </a:p>
          <a:p>
            <a:r>
              <a:rPr lang="en-001" dirty="0"/>
              <a:t>        If </a:t>
            </a:r>
            <a:r>
              <a:rPr lang="en-001" dirty="0" err="1"/>
              <a:t>match_score</a:t>
            </a:r>
            <a:r>
              <a:rPr lang="en-001" dirty="0"/>
              <a:t> ≥ ρ:</a:t>
            </a:r>
          </a:p>
          <a:p>
            <a:r>
              <a:rPr lang="en-001" dirty="0"/>
              <a:t>            matched = True</a:t>
            </a:r>
          </a:p>
          <a:p>
            <a:r>
              <a:rPr lang="en-001" dirty="0"/>
              <a:t>            Assign x(</a:t>
            </a:r>
            <a:r>
              <a:rPr lang="en-001" dirty="0" err="1"/>
              <a:t>i</a:t>
            </a:r>
            <a:r>
              <a:rPr lang="en-001" dirty="0"/>
              <a:t>) to category j</a:t>
            </a:r>
          </a:p>
          <a:p>
            <a:r>
              <a:rPr lang="en-001" dirty="0"/>
              <a:t>            Update prototype:</a:t>
            </a:r>
          </a:p>
          <a:p>
            <a:r>
              <a:rPr lang="en-001" dirty="0"/>
              <a:t>                w(j) = w(j) ∧ x(</a:t>
            </a:r>
            <a:r>
              <a:rPr lang="en-001" dirty="0" err="1"/>
              <a:t>i</a:t>
            </a:r>
            <a:r>
              <a:rPr lang="en-001" dirty="0"/>
              <a:t>)</a:t>
            </a:r>
          </a:p>
          <a:p>
            <a:r>
              <a:rPr lang="en-001" dirty="0"/>
              <a:t>            Break</a:t>
            </a:r>
          </a:p>
          <a:p>
            <a:r>
              <a:rPr lang="en-001" dirty="0"/>
              <a:t>    If not matched:</a:t>
            </a:r>
          </a:p>
          <a:p>
            <a:r>
              <a:rPr lang="en-001" dirty="0"/>
              <a:t>        K = K + 1</a:t>
            </a:r>
          </a:p>
          <a:p>
            <a:r>
              <a:rPr lang="en-001" dirty="0"/>
              <a:t>        Create new category j = K</a:t>
            </a:r>
          </a:p>
          <a:p>
            <a:r>
              <a:rPr lang="en-001" dirty="0"/>
              <a:t>        w(K) = x(</a:t>
            </a:r>
            <a:r>
              <a:rPr lang="en-001" dirty="0" err="1"/>
              <a:t>i</a:t>
            </a:r>
            <a:r>
              <a:rPr lang="en-001" dirty="0"/>
              <a:t>)</a:t>
            </a:r>
          </a:p>
          <a:p>
            <a:r>
              <a:rPr lang="en-001" dirty="0"/>
              <a:t>        Assign x(</a:t>
            </a:r>
            <a:r>
              <a:rPr lang="en-001" dirty="0" err="1"/>
              <a:t>i</a:t>
            </a:r>
            <a:r>
              <a:rPr lang="en-001" dirty="0"/>
              <a:t>) to new category K</a:t>
            </a:r>
          </a:p>
          <a:p>
            <a:endParaRPr lang="en-001" dirty="0"/>
          </a:p>
          <a:p>
            <a:r>
              <a:rPr lang="en-001" dirty="0"/>
              <a:t>Return: </a:t>
            </a:r>
          </a:p>
          <a:p>
            <a:r>
              <a:rPr lang="en-001" dirty="0"/>
              <a:t>    Category assignments A, category prototypes W</a:t>
            </a:r>
          </a:p>
        </p:txBody>
      </p:sp>
    </p:spTree>
    <p:extLst>
      <p:ext uri="{BB962C8B-B14F-4D97-AF65-F5344CB8AC3E}">
        <p14:creationId xmlns:p14="http://schemas.microsoft.com/office/powerpoint/2010/main" val="4627354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FF8CD-F835-5550-F758-77DBF039D8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4E2111-832C-7E1C-5098-C9A4710BABE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D81FED9-1FBE-4C02-FE55-2CB76E0D8BC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2F8365C-88A0-8D21-3B0E-8FA2905B0D8C}"/>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ART-1 Network</a:t>
            </a:r>
            <a:endParaRPr lang="en-US" altLang="en-US" sz="2400" b="1" dirty="0">
              <a:solidFill>
                <a:schemeClr val="bg2">
                  <a:lumMod val="75000"/>
                </a:schemeClr>
              </a:solidFill>
              <a:cs typeface="Times New Roman" pitchFamily="18" charset="0"/>
            </a:endParaRPr>
          </a:p>
        </p:txBody>
      </p:sp>
      <p:pic>
        <p:nvPicPr>
          <p:cNvPr id="4" name="图片 3" descr="\documentclass{article}&#10;\usepackage{amsmath}&#10;\usepackage{amssymb}&#10;\usepackage{amsthm}&#10;\pagestyle{empty}&#10;\begin{document}&#10;&#10;\begin{align*}&#10;x_1 &amp;= (1, 1, 0, 1) \\&#10;x_2 &amp;= (1, 0, 0, 1) \\&#10;x_3 &amp;= (1, 0, 1, 1) \\&#10;x_4 &amp;= (1, 1, 1, 0)&#10;\end{align*}&#10;&#10;&#10;\end{document}&#10;" title="IguanaTex Bitmap Display">
            <a:extLst>
              <a:ext uri="{FF2B5EF4-FFF2-40B4-BE49-F238E27FC236}">
                <a16:creationId xmlns:a16="http://schemas.microsoft.com/office/drawing/2014/main" id="{0EAF9D24-38B1-4C23-1133-2C8FCCB252F8}"/>
              </a:ext>
            </a:extLst>
          </p:cNvPr>
          <p:cNvPicPr>
            <a:picLocks noChangeAspect="1"/>
          </p:cNvPicPr>
          <p:nvPr>
            <p:custDataLst>
              <p:tags r:id="rId1"/>
            </p:custDataLst>
          </p:nvPr>
        </p:nvPicPr>
        <p:blipFill>
          <a:blip r:embed="rId8"/>
          <a:stretch>
            <a:fillRect/>
          </a:stretch>
        </p:blipFill>
        <p:spPr>
          <a:xfrm>
            <a:off x="274762" y="683768"/>
            <a:ext cx="1604571" cy="1392762"/>
          </a:xfrm>
          <a:prstGeom prst="rect">
            <a:avLst/>
          </a:prstGeom>
        </p:spPr>
      </p:pic>
      <p:pic>
        <p:nvPicPr>
          <p:cNvPr id="9" name="图片 8" descr="\documentclass{article}&#10;\usepackage{amsmath}&#10;\usepackage{amssymb}&#10;\usepackage{amsthm}&#10;\pagestyle{empty}&#10;\begin{document}&#10;&#10;$$\rho = 0.5$$&#10;&#10;&#10;\end{document}&#10;" title="IguanaTex Bitmap Display">
            <a:extLst>
              <a:ext uri="{FF2B5EF4-FFF2-40B4-BE49-F238E27FC236}">
                <a16:creationId xmlns:a16="http://schemas.microsoft.com/office/drawing/2014/main" id="{CBFE3E52-F1A2-B088-5376-CFE6B4D4D58E}"/>
              </a:ext>
            </a:extLst>
          </p:cNvPr>
          <p:cNvPicPr>
            <a:picLocks noChangeAspect="1"/>
          </p:cNvPicPr>
          <p:nvPr>
            <p:custDataLst>
              <p:tags r:id="rId2"/>
            </p:custDataLst>
          </p:nvPr>
        </p:nvPicPr>
        <p:blipFill>
          <a:blip r:embed="rId9"/>
          <a:stretch>
            <a:fillRect/>
          </a:stretch>
        </p:blipFill>
        <p:spPr>
          <a:xfrm>
            <a:off x="274762" y="2294683"/>
            <a:ext cx="772571" cy="224000"/>
          </a:xfrm>
          <a:prstGeom prst="rect">
            <a:avLst/>
          </a:prstGeom>
        </p:spPr>
      </p:pic>
      <p:pic>
        <p:nvPicPr>
          <p:cNvPr id="23" name="图片 22" descr="\documentclass{article}&#10;\usepackage{amsmath}&#10;\usepackage{amssymb}&#10;\usepackage{amsthm}&#10;\pagestyle{empty}&#10;\begin{document}&#10;\noindent&#10;{\bf Step 1}: Process \( x_1 = (1, 1, 0, 1) \)&#10;&#10;\noindent&#10;1. No existing category → create Category C1&#10;&#10;\noindent&#10;2. Assign \( x_1 \) to C1&#10;&#10;\noindent&#10;3. Set prototype:  &#10;  \[&#10;  w_1 = x_1 = (1, 1, 0, 1)&#10;  \]&#10;&#10;&#10;\end{document}&#10;" title="IguanaTex Bitmap Display">
            <a:extLst>
              <a:ext uri="{FF2B5EF4-FFF2-40B4-BE49-F238E27FC236}">
                <a16:creationId xmlns:a16="http://schemas.microsoft.com/office/drawing/2014/main" id="{2261CFB3-2419-473F-F3EE-C8D18BCC9AF5}"/>
              </a:ext>
            </a:extLst>
          </p:cNvPr>
          <p:cNvPicPr>
            <a:picLocks noChangeAspect="1"/>
          </p:cNvPicPr>
          <p:nvPr>
            <p:custDataLst>
              <p:tags r:id="rId3"/>
            </p:custDataLst>
          </p:nvPr>
        </p:nvPicPr>
        <p:blipFill>
          <a:blip r:embed="rId10"/>
          <a:stretch>
            <a:fillRect/>
          </a:stretch>
        </p:blipFill>
        <p:spPr>
          <a:xfrm>
            <a:off x="3264547" y="129326"/>
            <a:ext cx="4123805" cy="1108884"/>
          </a:xfrm>
          <a:prstGeom prst="rect">
            <a:avLst/>
          </a:prstGeom>
        </p:spPr>
      </p:pic>
      <p:pic>
        <p:nvPicPr>
          <p:cNvPr id="32" name="图片 31" descr="\documentclass{article}&#10;\usepackage{amsmath}&#10;\usepackage{amssymb}&#10;\usepackage{amsthm}&#10;\pagestyle{empty}&#10;\begin{document}&#10;\noindent&#10;{\bf Step 2}: Process \( x_2 = (1, 0, 0, 1) \)&#10;&#10;\noindent&#10;1. Compare with \( w_1 = (1, 1, 0, 1) \)&#10;&#10;\noindent&#10;2. Bitwise AND:&#10;  \[&#10;  x_2 \wedge w_1 = (1, 0, 0, 1), \quad \|x_2 \wedge w_1\|_1 = 2, \|x_2\|_1 = 2&#10;  \Rightarrow \frac{2}{2} = 1.0 \geq 0.5&#10;  \]&#10;&#10;\noindent&#10;Passes vigilance test → assign to C1&#10;&#10;\noindent&#10;Update prototype:&#10;  \[&#10;  w_1 = w_1 \wedge x_2 = (1, 1, 0, 1) \wedge (1, 0, 0, 1) = (1, 0, 0, 1)&#10;  \]&#10;\end{document}&#10;" title="IguanaTex Bitmap Display">
            <a:extLst>
              <a:ext uri="{FF2B5EF4-FFF2-40B4-BE49-F238E27FC236}">
                <a16:creationId xmlns:a16="http://schemas.microsoft.com/office/drawing/2014/main" id="{B7AAF897-9355-96FE-B74D-D142DF86AB36}"/>
              </a:ext>
            </a:extLst>
          </p:cNvPr>
          <p:cNvPicPr>
            <a:picLocks noChangeAspect="1"/>
          </p:cNvPicPr>
          <p:nvPr>
            <p:custDataLst>
              <p:tags r:id="rId4"/>
            </p:custDataLst>
          </p:nvPr>
        </p:nvPicPr>
        <p:blipFill>
          <a:blip r:embed="rId11"/>
          <a:stretch>
            <a:fillRect/>
          </a:stretch>
        </p:blipFill>
        <p:spPr>
          <a:xfrm>
            <a:off x="3264547" y="1611328"/>
            <a:ext cx="5804929" cy="2144291"/>
          </a:xfrm>
          <a:prstGeom prst="rect">
            <a:avLst/>
          </a:prstGeom>
        </p:spPr>
      </p:pic>
      <p:pic>
        <p:nvPicPr>
          <p:cNvPr id="36" name="图片 35" descr="\documentclass{article}&#10;\usepackage{amsmath}&#10;\usepackage{amssymb}&#10;\usepackage{amsthm}&#10;\pagestyle{empty}&#10;\begin{document}&#10;\noindent&#10;{\bf Step 3}: Process \( x_3 = (1, 0, 1, 1) \)&#10;&#10;\noindent&#10;1. Compare with updated \( w_1 = (1, 0, 0, 1) \)&#10;&#10;\noindent&#10;2. Bitwise AND:&#10;  \[&#10;  x_3 \wedge w_1 = (1, 0, 0, 1), \quad \| \cdot \|_1 = 2, \quad \|x_3\|_1 = 3&#10;  \Rightarrow \frac{2}{3} \approx 0.6667 \geq 0.5&#10;  \]&#10;&#10;\noindent&#10;Passes vigilance test → assign to C1&#10;&#10;\noindent&#10;Update prototype:&#10;  \[&#10;  w_1 = (1, 0, 0, 1) \wedge (1, 0, 1, 1) = (1, 0, 0, 1)&#10;  \]&#10;&#10;&#10;\end{document}&#10;" title="IguanaTex Bitmap Display">
            <a:extLst>
              <a:ext uri="{FF2B5EF4-FFF2-40B4-BE49-F238E27FC236}">
                <a16:creationId xmlns:a16="http://schemas.microsoft.com/office/drawing/2014/main" id="{24D592FA-DB59-D170-845B-4ED0D61FB027}"/>
              </a:ext>
            </a:extLst>
          </p:cNvPr>
          <p:cNvPicPr>
            <a:picLocks noChangeAspect="1"/>
          </p:cNvPicPr>
          <p:nvPr>
            <p:custDataLst>
              <p:tags r:id="rId5"/>
            </p:custDataLst>
          </p:nvPr>
        </p:nvPicPr>
        <p:blipFill>
          <a:blip r:embed="rId12"/>
          <a:stretch>
            <a:fillRect/>
          </a:stretch>
        </p:blipFill>
        <p:spPr>
          <a:xfrm>
            <a:off x="3264547" y="4128737"/>
            <a:ext cx="5798306" cy="2144291"/>
          </a:xfrm>
          <a:prstGeom prst="rect">
            <a:avLst/>
          </a:prstGeom>
        </p:spPr>
      </p:pic>
    </p:spTree>
    <p:extLst>
      <p:ext uri="{BB962C8B-B14F-4D97-AF65-F5344CB8AC3E}">
        <p14:creationId xmlns:p14="http://schemas.microsoft.com/office/powerpoint/2010/main" val="239199049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F69FB-ADFA-E05A-4BFB-5CE37B1F357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E2C8CA-2BE9-BBBA-A9E8-E4B13703ABA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08236F2-26CB-0931-0AB0-699DA0F4E69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58F27B8-C095-5993-11EC-1834C1F1AC3B}"/>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ART-1 Network</a:t>
            </a:r>
            <a:endParaRPr lang="en-US" altLang="en-US" sz="2400" b="1" dirty="0">
              <a:solidFill>
                <a:schemeClr val="bg2">
                  <a:lumMod val="75000"/>
                </a:schemeClr>
              </a:solidFill>
              <a:cs typeface="Times New Roman" pitchFamily="18" charset="0"/>
            </a:endParaRPr>
          </a:p>
        </p:txBody>
      </p:sp>
      <p:pic>
        <p:nvPicPr>
          <p:cNvPr id="4" name="图片 3" descr="\documentclass{article}&#10;\usepackage{amsmath}&#10;\usepackage{amssymb}&#10;\usepackage{amsthm}&#10;\pagestyle{empty}&#10;\begin{document}&#10;&#10;\begin{align*}&#10;x_1 &amp;= (1, 1, 0, 1) \\&#10;x_2 &amp;= (1, 0, 0, 1) \\&#10;x_3 &amp;= (1, 0, 1, 1) \\&#10;x_4 &amp;= (1, 1, 1, 0)&#10;\end{align*}&#10;&#10;&#10;\end{document}&#10;" title="IguanaTex Bitmap Display">
            <a:extLst>
              <a:ext uri="{FF2B5EF4-FFF2-40B4-BE49-F238E27FC236}">
                <a16:creationId xmlns:a16="http://schemas.microsoft.com/office/drawing/2014/main" id="{E7470B16-A069-F85D-DF6A-131C035DAD4A}"/>
              </a:ext>
            </a:extLst>
          </p:cNvPr>
          <p:cNvPicPr>
            <a:picLocks noChangeAspect="1"/>
          </p:cNvPicPr>
          <p:nvPr>
            <p:custDataLst>
              <p:tags r:id="rId1"/>
            </p:custDataLst>
          </p:nvPr>
        </p:nvPicPr>
        <p:blipFill>
          <a:blip r:embed="rId6"/>
          <a:stretch>
            <a:fillRect/>
          </a:stretch>
        </p:blipFill>
        <p:spPr>
          <a:xfrm>
            <a:off x="274762" y="1028150"/>
            <a:ext cx="1604571" cy="1392762"/>
          </a:xfrm>
          <a:prstGeom prst="rect">
            <a:avLst/>
          </a:prstGeom>
        </p:spPr>
      </p:pic>
      <p:pic>
        <p:nvPicPr>
          <p:cNvPr id="9" name="图片 8" descr="\documentclass{article}&#10;\usepackage{amsmath}&#10;\usepackage{amssymb}&#10;\usepackage{amsthm}&#10;\pagestyle{empty}&#10;\begin{document}&#10;&#10;$$\rho = 0.5$$&#10;&#10;&#10;\end{document}&#10;" title="IguanaTex Bitmap Display">
            <a:extLst>
              <a:ext uri="{FF2B5EF4-FFF2-40B4-BE49-F238E27FC236}">
                <a16:creationId xmlns:a16="http://schemas.microsoft.com/office/drawing/2014/main" id="{11DCC737-4299-755A-7259-BA971DB1CBE1}"/>
              </a:ext>
            </a:extLst>
          </p:cNvPr>
          <p:cNvPicPr>
            <a:picLocks noChangeAspect="1"/>
          </p:cNvPicPr>
          <p:nvPr>
            <p:custDataLst>
              <p:tags r:id="rId2"/>
            </p:custDataLst>
          </p:nvPr>
        </p:nvPicPr>
        <p:blipFill>
          <a:blip r:embed="rId7"/>
          <a:stretch>
            <a:fillRect/>
          </a:stretch>
        </p:blipFill>
        <p:spPr>
          <a:xfrm>
            <a:off x="274762" y="2639065"/>
            <a:ext cx="772571" cy="224000"/>
          </a:xfrm>
          <a:prstGeom prst="rect">
            <a:avLst/>
          </a:prstGeom>
        </p:spPr>
      </p:pic>
      <p:pic>
        <p:nvPicPr>
          <p:cNvPr id="8" name="Picture 7">
            <a:extLst>
              <a:ext uri="{FF2B5EF4-FFF2-40B4-BE49-F238E27FC236}">
                <a16:creationId xmlns:a16="http://schemas.microsoft.com/office/drawing/2014/main" id="{383F00E3-857E-2CA0-93DD-615B1DA143F1}"/>
              </a:ext>
            </a:extLst>
          </p:cNvPr>
          <p:cNvPicPr>
            <a:picLocks noChangeAspect="1"/>
          </p:cNvPicPr>
          <p:nvPr>
            <p:custDataLst>
              <p:tags r:id="rId3"/>
            </p:custDataLst>
          </p:nvPr>
        </p:nvPicPr>
        <p:blipFill>
          <a:blip r:embed="rId8"/>
          <a:stretch>
            <a:fillRect/>
          </a:stretch>
        </p:blipFill>
        <p:spPr>
          <a:xfrm>
            <a:off x="3070933" y="1028151"/>
            <a:ext cx="6033759" cy="1924915"/>
          </a:xfrm>
          <a:prstGeom prst="rect">
            <a:avLst/>
          </a:prstGeom>
        </p:spPr>
      </p:pic>
      <p:sp>
        <p:nvSpPr>
          <p:cNvPr id="10" name="文本框 9">
            <a:extLst>
              <a:ext uri="{FF2B5EF4-FFF2-40B4-BE49-F238E27FC236}">
                <a16:creationId xmlns:a16="http://schemas.microsoft.com/office/drawing/2014/main" id="{3688247B-F439-F194-1252-4CC369713D3D}"/>
              </a:ext>
            </a:extLst>
          </p:cNvPr>
          <p:cNvSpPr txBox="1"/>
          <p:nvPr/>
        </p:nvSpPr>
        <p:spPr>
          <a:xfrm>
            <a:off x="3132196" y="3564374"/>
            <a:ext cx="2324028" cy="369332"/>
          </a:xfrm>
          <a:prstGeom prst="rect">
            <a:avLst/>
          </a:prstGeom>
          <a:noFill/>
        </p:spPr>
        <p:txBody>
          <a:bodyPr wrap="square">
            <a:spAutoFit/>
          </a:bodyPr>
          <a:lstStyle/>
          <a:p>
            <a:r>
              <a:rPr lang="en-US" dirty="0"/>
              <a:t>Final Clustering Result</a:t>
            </a:r>
            <a:endParaRPr lang="en-001" dirty="0"/>
          </a:p>
        </p:txBody>
      </p:sp>
      <p:graphicFrame>
        <p:nvGraphicFramePr>
          <p:cNvPr id="11" name="表格 10">
            <a:extLst>
              <a:ext uri="{FF2B5EF4-FFF2-40B4-BE49-F238E27FC236}">
                <a16:creationId xmlns:a16="http://schemas.microsoft.com/office/drawing/2014/main" id="{6015BEB2-3B48-C1AA-B1A7-60AD49653C22}"/>
              </a:ext>
            </a:extLst>
          </p:cNvPr>
          <p:cNvGraphicFramePr>
            <a:graphicFrameLocks noGrp="1"/>
          </p:cNvGraphicFramePr>
          <p:nvPr>
            <p:extLst>
              <p:ext uri="{D42A27DB-BD31-4B8C-83A1-F6EECF244321}">
                <p14:modId xmlns:p14="http://schemas.microsoft.com/office/powerpoint/2010/main" val="1289851985"/>
              </p:ext>
            </p:extLst>
          </p:nvPr>
        </p:nvGraphicFramePr>
        <p:xfrm>
          <a:off x="3177804" y="4065888"/>
          <a:ext cx="2232812" cy="1554480"/>
        </p:xfrm>
        <a:graphic>
          <a:graphicData uri="http://schemas.openxmlformats.org/drawingml/2006/table">
            <a:tbl>
              <a:tblPr/>
              <a:tblGrid>
                <a:gridCol w="1116406">
                  <a:extLst>
                    <a:ext uri="{9D8B030D-6E8A-4147-A177-3AD203B41FA5}">
                      <a16:colId xmlns:a16="http://schemas.microsoft.com/office/drawing/2014/main" val="2359724471"/>
                    </a:ext>
                  </a:extLst>
                </a:gridCol>
                <a:gridCol w="1116406">
                  <a:extLst>
                    <a:ext uri="{9D8B030D-6E8A-4147-A177-3AD203B41FA5}">
                      <a16:colId xmlns:a16="http://schemas.microsoft.com/office/drawing/2014/main" val="2402460350"/>
                    </a:ext>
                  </a:extLst>
                </a:gridCol>
              </a:tblGrid>
              <a:tr h="0">
                <a:tc>
                  <a:txBody>
                    <a:bodyPr/>
                    <a:lstStyle/>
                    <a:p>
                      <a:r>
                        <a:rPr lang="en-US" i="1" dirty="0">
                          <a:effectLst/>
                          <a:latin typeface="KaTeX_Math"/>
                        </a:rPr>
                        <a:t>x</a:t>
                      </a:r>
                      <a:r>
                        <a:rPr lang="en-US" dirty="0">
                          <a:effectLst/>
                          <a:latin typeface="KaTeX_Main"/>
                        </a:rPr>
                        <a:t>1​</a:t>
                      </a:r>
                      <a:endParaRPr lang="en-US" dirty="0">
                        <a:effectLst/>
                      </a:endParaRP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a:effectLst/>
                        </a:rPr>
                        <a:t>C1</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2260006175"/>
                  </a:ext>
                </a:extLst>
              </a:tr>
              <a:tr h="0">
                <a:tc>
                  <a:txBody>
                    <a:bodyPr/>
                    <a:lstStyle/>
                    <a:p>
                      <a:r>
                        <a:rPr lang="en-US" dirty="0">
                          <a:effectLst/>
                          <a:latin typeface="KaTeX_Main"/>
                        </a:rPr>
                        <a:t>x2</a:t>
                      </a:r>
                      <a:endParaRPr lang="en-US" dirty="0">
                        <a:effectLst/>
                      </a:endParaRP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a:effectLst/>
                        </a:rPr>
                        <a:t>C1</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47753039"/>
                  </a:ext>
                </a:extLst>
              </a:tr>
              <a:tr h="0">
                <a:tc>
                  <a:txBody>
                    <a:bodyPr/>
                    <a:lstStyle/>
                    <a:p>
                      <a:r>
                        <a:rPr lang="en-US" dirty="0">
                          <a:effectLst/>
                          <a:latin typeface="KaTeX_Main"/>
                        </a:rPr>
                        <a:t>x3</a:t>
                      </a:r>
                      <a:endParaRPr lang="en-US" dirty="0">
                        <a:effectLst/>
                      </a:endParaRP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a:effectLst/>
                        </a:rPr>
                        <a:t>C1</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3418451231"/>
                  </a:ext>
                </a:extLst>
              </a:tr>
              <a:tr h="0">
                <a:tc>
                  <a:txBody>
                    <a:bodyPr/>
                    <a:lstStyle/>
                    <a:p>
                      <a:r>
                        <a:rPr lang="en-US" dirty="0">
                          <a:effectLst/>
                          <a:latin typeface="KaTeX_Main"/>
                        </a:rPr>
                        <a:t>x4</a:t>
                      </a:r>
                      <a:endParaRPr lang="en-US" dirty="0">
                        <a:effectLst/>
                      </a:endParaRP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tc>
                  <a:txBody>
                    <a:bodyPr/>
                    <a:lstStyle/>
                    <a:p>
                      <a:r>
                        <a:rPr lang="en-US" dirty="0">
                          <a:effectLst/>
                        </a:rPr>
                        <a:t>C2</a:t>
                      </a:r>
                    </a:p>
                  </a:txBody>
                  <a:tcPr marL="123825" marR="123825" marT="57150" marB="57150" anchor="ctr">
                    <a:lnL w="9525" cap="flat" cmpd="sng" algn="ctr">
                      <a:solidFill>
                        <a:srgbClr val="D6D6D6"/>
                      </a:solidFill>
                      <a:prstDash val="solid"/>
                      <a:round/>
                      <a:headEnd type="none" w="med" len="med"/>
                      <a:tailEnd type="none" w="med" len="med"/>
                    </a:lnL>
                    <a:lnR w="9525" cap="flat" cmpd="sng" algn="ctr">
                      <a:solidFill>
                        <a:srgbClr val="D6D6D6"/>
                      </a:solidFill>
                      <a:prstDash val="solid"/>
                      <a:round/>
                      <a:headEnd type="none" w="med" len="med"/>
                      <a:tailEnd type="none" w="med" len="med"/>
                    </a:lnR>
                    <a:lnT w="9525" cap="flat" cmpd="sng" algn="ctr">
                      <a:solidFill>
                        <a:srgbClr val="D6D6D6"/>
                      </a:solidFill>
                      <a:prstDash val="solid"/>
                      <a:round/>
                      <a:headEnd type="none" w="med" len="med"/>
                      <a:tailEnd type="none" w="med" len="med"/>
                    </a:lnT>
                    <a:lnB w="9525" cap="flat" cmpd="sng" algn="ctr">
                      <a:solidFill>
                        <a:srgbClr val="D6D6D6"/>
                      </a:solidFill>
                      <a:prstDash val="solid"/>
                      <a:round/>
                      <a:headEnd type="none" w="med" len="med"/>
                      <a:tailEnd type="none" w="med" len="med"/>
                    </a:lnB>
                    <a:solidFill>
                      <a:srgbClr val="FFFFFF"/>
                    </a:solidFill>
                  </a:tcPr>
                </a:tc>
                <a:extLst>
                  <a:ext uri="{0D108BD9-81ED-4DB2-BD59-A6C34878D82A}">
                    <a16:rowId xmlns:a16="http://schemas.microsoft.com/office/drawing/2014/main" val="1025265882"/>
                  </a:ext>
                </a:extLst>
              </a:tr>
            </a:tbl>
          </a:graphicData>
        </a:graphic>
      </p:graphicFrame>
    </p:spTree>
    <p:extLst>
      <p:ext uri="{BB962C8B-B14F-4D97-AF65-F5344CB8AC3E}">
        <p14:creationId xmlns:p14="http://schemas.microsoft.com/office/powerpoint/2010/main" val="399017136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41414-6C72-445E-70EF-3846D31D8E3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1A612A-5FDA-3067-974F-D09B7DC0C61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4045AD9-9D9F-308E-B7CA-76C78C18D12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18C3529-8AD5-6B1A-00CA-CFC3FF294A7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6E9F690E-DD4E-334E-4E38-09E839A621CD}"/>
              </a:ext>
            </a:extLst>
          </p:cNvPr>
          <p:cNvSpPr txBox="1"/>
          <p:nvPr/>
        </p:nvSpPr>
        <p:spPr>
          <a:xfrm>
            <a:off x="274762" y="599039"/>
            <a:ext cx="8240588" cy="646331"/>
          </a:xfrm>
          <a:prstGeom prst="rect">
            <a:avLst/>
          </a:prstGeom>
          <a:noFill/>
        </p:spPr>
        <p:txBody>
          <a:bodyPr wrap="square">
            <a:spAutoFit/>
          </a:bodyPr>
          <a:lstStyle/>
          <a:p>
            <a:pPr algn="just"/>
            <a:r>
              <a:rPr lang="en-US" dirty="0"/>
              <a:t>A </a:t>
            </a:r>
            <a:r>
              <a:rPr lang="en-US" b="1" dirty="0"/>
              <a:t>Self-Organizing Map (SOM)</a:t>
            </a:r>
            <a:r>
              <a:rPr lang="en-US" dirty="0"/>
              <a:t> is a type of artificial neural network used for unsupervised learning and data visualization.</a:t>
            </a:r>
            <a:endParaRPr lang="en-001" dirty="0"/>
          </a:p>
        </p:txBody>
      </p:sp>
      <p:sp>
        <p:nvSpPr>
          <p:cNvPr id="8" name="文本框 7">
            <a:extLst>
              <a:ext uri="{FF2B5EF4-FFF2-40B4-BE49-F238E27FC236}">
                <a16:creationId xmlns:a16="http://schemas.microsoft.com/office/drawing/2014/main" id="{18CAE700-B93D-1EE2-32DD-1057C2E8FE19}"/>
              </a:ext>
            </a:extLst>
          </p:cNvPr>
          <p:cNvSpPr txBox="1"/>
          <p:nvPr/>
        </p:nvSpPr>
        <p:spPr>
          <a:xfrm>
            <a:off x="560451" y="2690336"/>
            <a:ext cx="3318830" cy="1477328"/>
          </a:xfrm>
          <a:prstGeom prst="rect">
            <a:avLst/>
          </a:prstGeom>
          <a:noFill/>
        </p:spPr>
        <p:txBody>
          <a:bodyPr wrap="square">
            <a:spAutoFit/>
          </a:bodyPr>
          <a:lstStyle/>
          <a:p>
            <a:pPr algn="just"/>
            <a:r>
              <a:rPr lang="en-US" dirty="0"/>
              <a:t>It reduces high-dimensional data into a lower-dimensional (typically 2D) representation while preserving the topological relationships of the input data.</a:t>
            </a:r>
            <a:endParaRPr lang="en-001" dirty="0"/>
          </a:p>
        </p:txBody>
      </p:sp>
      <p:pic>
        <p:nvPicPr>
          <p:cNvPr id="1026" name="Picture 2" descr="Self Organizing Maps. Recently, I learned about SOMs while… | by Abhinav  Ralhan | Medium">
            <a:extLst>
              <a:ext uri="{FF2B5EF4-FFF2-40B4-BE49-F238E27FC236}">
                <a16:creationId xmlns:a16="http://schemas.microsoft.com/office/drawing/2014/main" id="{684194D7-2D6A-1D62-04CA-3EEEDE1EEB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9" r="18635"/>
          <a:stretch/>
        </p:blipFill>
        <p:spPr bwMode="auto">
          <a:xfrm>
            <a:off x="4187952" y="1846518"/>
            <a:ext cx="4032504" cy="29241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1CC2DAE-C190-D120-9BC2-1AB7B7096D5F}"/>
              </a:ext>
            </a:extLst>
          </p:cNvPr>
          <p:cNvSpPr txBox="1"/>
          <p:nvPr/>
        </p:nvSpPr>
        <p:spPr>
          <a:xfrm>
            <a:off x="1035397" y="5739877"/>
            <a:ext cx="1184469" cy="369332"/>
          </a:xfrm>
          <a:prstGeom prst="rect">
            <a:avLst/>
          </a:prstGeom>
          <a:noFill/>
          <a:ln>
            <a:solidFill>
              <a:schemeClr val="accent5">
                <a:lumMod val="75000"/>
              </a:schemeClr>
            </a:solidFill>
          </a:ln>
        </p:spPr>
        <p:txBody>
          <a:bodyPr wrap="square">
            <a:spAutoFit/>
          </a:bodyPr>
          <a:lstStyle/>
          <a:p>
            <a:pPr algn="ctr"/>
            <a:r>
              <a:rPr lang="en-US" dirty="0"/>
              <a:t>Clustering</a:t>
            </a:r>
            <a:endParaRPr lang="en-001" dirty="0"/>
          </a:p>
        </p:txBody>
      </p:sp>
      <p:sp>
        <p:nvSpPr>
          <p:cNvPr id="11" name="文本框 10">
            <a:extLst>
              <a:ext uri="{FF2B5EF4-FFF2-40B4-BE49-F238E27FC236}">
                <a16:creationId xmlns:a16="http://schemas.microsoft.com/office/drawing/2014/main" id="{28D5DDBB-44B1-0645-F8CE-71F0C938DB06}"/>
              </a:ext>
            </a:extLst>
          </p:cNvPr>
          <p:cNvSpPr txBox="1"/>
          <p:nvPr/>
        </p:nvSpPr>
        <p:spPr>
          <a:xfrm>
            <a:off x="2964781" y="5739877"/>
            <a:ext cx="1927259" cy="369332"/>
          </a:xfrm>
          <a:prstGeom prst="rect">
            <a:avLst/>
          </a:prstGeom>
          <a:noFill/>
          <a:ln>
            <a:solidFill>
              <a:schemeClr val="accent5">
                <a:lumMod val="75000"/>
              </a:schemeClr>
            </a:solidFill>
          </a:ln>
        </p:spPr>
        <p:txBody>
          <a:bodyPr wrap="square">
            <a:spAutoFit/>
          </a:bodyPr>
          <a:lstStyle/>
          <a:p>
            <a:pPr algn="ctr"/>
            <a:r>
              <a:rPr lang="en-US" dirty="0"/>
              <a:t>Feature Extraction</a:t>
            </a:r>
            <a:endParaRPr lang="en-001" dirty="0"/>
          </a:p>
        </p:txBody>
      </p:sp>
      <p:sp>
        <p:nvSpPr>
          <p:cNvPr id="12" name="文本框 11">
            <a:extLst>
              <a:ext uri="{FF2B5EF4-FFF2-40B4-BE49-F238E27FC236}">
                <a16:creationId xmlns:a16="http://schemas.microsoft.com/office/drawing/2014/main" id="{E2C28039-716F-9892-8C75-5F7059523622}"/>
              </a:ext>
            </a:extLst>
          </p:cNvPr>
          <p:cNvSpPr txBox="1"/>
          <p:nvPr/>
        </p:nvSpPr>
        <p:spPr>
          <a:xfrm>
            <a:off x="5636955" y="5739877"/>
            <a:ext cx="2583501" cy="369332"/>
          </a:xfrm>
          <a:prstGeom prst="rect">
            <a:avLst/>
          </a:prstGeom>
          <a:noFill/>
          <a:ln>
            <a:solidFill>
              <a:schemeClr val="accent5">
                <a:lumMod val="75000"/>
              </a:schemeClr>
            </a:solidFill>
          </a:ln>
        </p:spPr>
        <p:txBody>
          <a:bodyPr wrap="square">
            <a:spAutoFit/>
          </a:bodyPr>
          <a:lstStyle/>
          <a:p>
            <a:pPr algn="ctr"/>
            <a:r>
              <a:rPr lang="en-US" dirty="0"/>
              <a:t>Dimensionality Reduction</a:t>
            </a:r>
            <a:endParaRPr lang="en-001" dirty="0"/>
          </a:p>
        </p:txBody>
      </p:sp>
    </p:spTree>
    <p:extLst>
      <p:ext uri="{BB962C8B-B14F-4D97-AF65-F5344CB8AC3E}">
        <p14:creationId xmlns:p14="http://schemas.microsoft.com/office/powerpoint/2010/main" val="136485468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EF86-D1A7-5C60-8096-5610B46917A1}"/>
            </a:ext>
          </a:extLst>
        </p:cNvPr>
        <p:cNvGrpSpPr/>
        <p:nvPr/>
      </p:nvGrpSpPr>
      <p:grpSpPr>
        <a:xfrm>
          <a:off x="0" y="0"/>
          <a:ext cx="0" cy="0"/>
          <a:chOff x="0" y="0"/>
          <a:chExt cx="0" cy="0"/>
        </a:xfrm>
      </p:grpSpPr>
      <p:pic>
        <p:nvPicPr>
          <p:cNvPr id="4" name="Picture 2" descr="Self Organizing Maps. Recently, I learned about SOMs while… | by Abhinav  Ralhan | Medium">
            <a:extLst>
              <a:ext uri="{FF2B5EF4-FFF2-40B4-BE49-F238E27FC236}">
                <a16:creationId xmlns:a16="http://schemas.microsoft.com/office/drawing/2014/main" id="{69500AC2-671E-BAF3-1DE0-422B7AA52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9" r="18635"/>
          <a:stretch/>
        </p:blipFill>
        <p:spPr bwMode="auto">
          <a:xfrm>
            <a:off x="5111496" y="1053529"/>
            <a:ext cx="4032504" cy="29241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27A3681-EFA9-AF7F-0688-A8BE2A3E0A7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426A836-8CF8-F853-A7B1-9165EC02BF5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7A03A74-8D96-340C-24FF-8D370E526D7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sp>
        <p:nvSpPr>
          <p:cNvPr id="13" name="文本框 12">
            <a:extLst>
              <a:ext uri="{FF2B5EF4-FFF2-40B4-BE49-F238E27FC236}">
                <a16:creationId xmlns:a16="http://schemas.microsoft.com/office/drawing/2014/main" id="{5ADE0977-90F3-1F50-E8C2-006D5F74765D}"/>
              </a:ext>
            </a:extLst>
          </p:cNvPr>
          <p:cNvSpPr txBox="1"/>
          <p:nvPr/>
        </p:nvSpPr>
        <p:spPr>
          <a:xfrm>
            <a:off x="274761" y="1329756"/>
            <a:ext cx="4215978" cy="1295868"/>
          </a:xfrm>
          <a:prstGeom prst="rect">
            <a:avLst/>
          </a:prstGeom>
          <a:solidFill>
            <a:schemeClr val="bg2">
              <a:lumMod val="90000"/>
            </a:schemeClr>
          </a:solidFill>
          <a:ln>
            <a:solidFill>
              <a:schemeClr val="tx1"/>
            </a:solidFill>
          </a:ln>
        </p:spPr>
        <p:txBody>
          <a:bodyPr wrap="square">
            <a:spAutoFit/>
          </a:bodyPr>
          <a:lstStyle/>
          <a:p>
            <a:pPr algn="just">
              <a:lnSpc>
                <a:spcPct val="150000"/>
              </a:lnSpc>
            </a:pPr>
            <a:r>
              <a:rPr lang="en-US" dirty="0"/>
              <a:t>Output Layer (Map): A 2D grid of neurons, each associated with a weight vector of the same dimensionality as the input data.</a:t>
            </a:r>
            <a:endParaRPr lang="en-001" dirty="0"/>
          </a:p>
        </p:txBody>
      </p:sp>
      <p:sp>
        <p:nvSpPr>
          <p:cNvPr id="15" name="文本框 14">
            <a:extLst>
              <a:ext uri="{FF2B5EF4-FFF2-40B4-BE49-F238E27FC236}">
                <a16:creationId xmlns:a16="http://schemas.microsoft.com/office/drawing/2014/main" id="{DCB0AE59-1D2A-D6A4-B43D-4AD295700AD7}"/>
              </a:ext>
            </a:extLst>
          </p:cNvPr>
          <p:cNvSpPr txBox="1"/>
          <p:nvPr/>
        </p:nvSpPr>
        <p:spPr>
          <a:xfrm>
            <a:off x="5276087" y="4407408"/>
            <a:ext cx="3860673" cy="923330"/>
          </a:xfrm>
          <a:prstGeom prst="rect">
            <a:avLst/>
          </a:prstGeom>
          <a:noFill/>
        </p:spPr>
        <p:txBody>
          <a:bodyPr wrap="square">
            <a:spAutoFit/>
          </a:bodyPr>
          <a:lstStyle/>
          <a:p>
            <a:pPr algn="just"/>
            <a:r>
              <a:rPr lang="en-US" dirty="0"/>
              <a:t>The network organizes itself through a competitive learning process, where similar inputs map to nearby neurons.</a:t>
            </a:r>
            <a:endParaRPr lang="en-001" dirty="0"/>
          </a:p>
        </p:txBody>
      </p:sp>
      <p:sp>
        <p:nvSpPr>
          <p:cNvPr id="17" name="文本框 16">
            <a:extLst>
              <a:ext uri="{FF2B5EF4-FFF2-40B4-BE49-F238E27FC236}">
                <a16:creationId xmlns:a16="http://schemas.microsoft.com/office/drawing/2014/main" id="{570F5D2E-2CF4-7ABE-A279-C430AC5AAA4B}"/>
              </a:ext>
            </a:extLst>
          </p:cNvPr>
          <p:cNvSpPr txBox="1"/>
          <p:nvPr/>
        </p:nvSpPr>
        <p:spPr>
          <a:xfrm>
            <a:off x="5111496" y="1189264"/>
            <a:ext cx="4786884" cy="369332"/>
          </a:xfrm>
          <a:prstGeom prst="rect">
            <a:avLst/>
          </a:prstGeom>
          <a:noFill/>
        </p:spPr>
        <p:txBody>
          <a:bodyPr wrap="square">
            <a:spAutoFit/>
          </a:bodyPr>
          <a:lstStyle/>
          <a:p>
            <a:r>
              <a:rPr lang="en-US" dirty="0">
                <a:highlight>
                  <a:srgbClr val="C0C0C0"/>
                </a:highlight>
              </a:rPr>
              <a:t>Output Layer</a:t>
            </a:r>
            <a:endParaRPr lang="en-001" dirty="0">
              <a:highlight>
                <a:srgbClr val="C0C0C0"/>
              </a:highlight>
            </a:endParaRPr>
          </a:p>
        </p:txBody>
      </p:sp>
      <p:sp>
        <p:nvSpPr>
          <p:cNvPr id="19" name="文本框 18">
            <a:extLst>
              <a:ext uri="{FF2B5EF4-FFF2-40B4-BE49-F238E27FC236}">
                <a16:creationId xmlns:a16="http://schemas.microsoft.com/office/drawing/2014/main" id="{7760B507-3860-8E0A-FBC7-9250BF26085F}"/>
              </a:ext>
            </a:extLst>
          </p:cNvPr>
          <p:cNvSpPr txBox="1"/>
          <p:nvPr/>
        </p:nvSpPr>
        <p:spPr>
          <a:xfrm>
            <a:off x="4688586" y="3429000"/>
            <a:ext cx="4878324" cy="369332"/>
          </a:xfrm>
          <a:prstGeom prst="rect">
            <a:avLst/>
          </a:prstGeom>
          <a:noFill/>
        </p:spPr>
        <p:txBody>
          <a:bodyPr wrap="square">
            <a:spAutoFit/>
          </a:bodyPr>
          <a:lstStyle/>
          <a:p>
            <a:r>
              <a:rPr lang="en-US" dirty="0">
                <a:highlight>
                  <a:srgbClr val="C0C0C0"/>
                </a:highlight>
              </a:rPr>
              <a:t>Input Layer</a:t>
            </a:r>
            <a:endParaRPr lang="en-001" dirty="0">
              <a:highlight>
                <a:srgbClr val="C0C0C0"/>
              </a:highlight>
            </a:endParaRPr>
          </a:p>
        </p:txBody>
      </p:sp>
      <p:sp>
        <p:nvSpPr>
          <p:cNvPr id="2" name="文本框 12">
            <a:extLst>
              <a:ext uri="{FF2B5EF4-FFF2-40B4-BE49-F238E27FC236}">
                <a16:creationId xmlns:a16="http://schemas.microsoft.com/office/drawing/2014/main" id="{8B79DB12-25DD-DAFD-84E1-18A681FAF67C}"/>
              </a:ext>
            </a:extLst>
          </p:cNvPr>
          <p:cNvSpPr txBox="1"/>
          <p:nvPr/>
        </p:nvSpPr>
        <p:spPr>
          <a:xfrm>
            <a:off x="274761" y="3269751"/>
            <a:ext cx="4215977" cy="880369"/>
          </a:xfrm>
          <a:prstGeom prst="rect">
            <a:avLst/>
          </a:prstGeom>
          <a:solidFill>
            <a:schemeClr val="bg2">
              <a:lumMod val="90000"/>
            </a:schemeClr>
          </a:solidFill>
          <a:ln>
            <a:solidFill>
              <a:schemeClr val="tx1"/>
            </a:solidFill>
          </a:ln>
        </p:spPr>
        <p:txBody>
          <a:bodyPr wrap="square">
            <a:spAutoFit/>
          </a:bodyPr>
          <a:lstStyle/>
          <a:p>
            <a:pPr algn="just">
              <a:lnSpc>
                <a:spcPct val="150000"/>
              </a:lnSpc>
            </a:pPr>
            <a:r>
              <a:rPr lang="en-US" dirty="0"/>
              <a:t>Input Layer: Represents the feature vectors of the dataset.</a:t>
            </a:r>
          </a:p>
        </p:txBody>
      </p:sp>
    </p:spTree>
    <p:extLst>
      <p:ext uri="{BB962C8B-B14F-4D97-AF65-F5344CB8AC3E}">
        <p14:creationId xmlns:p14="http://schemas.microsoft.com/office/powerpoint/2010/main" val="2824983610"/>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0E27-BD39-6267-18EF-3F2742FE846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9A52EF-ACE8-9EEC-8785-68D6BAAF4D7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4A3B8C5-4EED-40E2-1EB3-316652C759F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C81C96A-4F4A-E07B-6720-DBCD9C70F16B}"/>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E08A4DF0-9A33-87ED-E57C-59A079E62B88}"/>
              </a:ext>
            </a:extLst>
          </p:cNvPr>
          <p:cNvSpPr txBox="1"/>
          <p:nvPr/>
        </p:nvSpPr>
        <p:spPr>
          <a:xfrm>
            <a:off x="274762" y="952985"/>
            <a:ext cx="8240588" cy="4442242"/>
          </a:xfrm>
          <a:prstGeom prst="rect">
            <a:avLst/>
          </a:prstGeom>
          <a:noFill/>
        </p:spPr>
        <p:txBody>
          <a:bodyPr wrap="square">
            <a:spAutoFit/>
          </a:bodyPr>
          <a:lstStyle/>
          <a:p>
            <a:pPr algn="l" fontAlgn="base">
              <a:spcAft>
                <a:spcPts val="750"/>
              </a:spcAft>
              <a:buNone/>
            </a:pPr>
            <a:r>
              <a:rPr lang="en-US" b="1" i="0" dirty="0">
                <a:solidFill>
                  <a:srgbClr val="273239"/>
                </a:solidFill>
                <a:effectLst/>
                <a:latin typeface="+mn-lt"/>
              </a:rPr>
              <a:t>Training:</a:t>
            </a:r>
            <a:endParaRPr lang="en-US" b="0" i="0" dirty="0">
              <a:solidFill>
                <a:srgbClr val="273239"/>
              </a:solidFill>
              <a:effectLst/>
              <a:latin typeface="+mn-lt"/>
            </a:endParaRPr>
          </a:p>
          <a:p>
            <a:pPr algn="l" fontAlgn="base">
              <a:spcAft>
                <a:spcPts val="750"/>
              </a:spcAft>
              <a:buNone/>
            </a:pPr>
            <a:r>
              <a:rPr lang="en-US" b="1" i="0" dirty="0">
                <a:solidFill>
                  <a:srgbClr val="273239"/>
                </a:solidFill>
                <a:effectLst/>
                <a:latin typeface="+mn-lt"/>
              </a:rPr>
              <a:t>Step 1: </a:t>
            </a:r>
            <a:r>
              <a:rPr lang="en-US" b="0" i="0" dirty="0">
                <a:solidFill>
                  <a:srgbClr val="273239"/>
                </a:solidFill>
                <a:effectLst/>
                <a:highlight>
                  <a:srgbClr val="C0C0C0"/>
                </a:highlight>
                <a:latin typeface="+mn-lt"/>
              </a:rPr>
              <a:t>Initialize</a:t>
            </a:r>
            <a:r>
              <a:rPr lang="en-US" b="0" i="0" dirty="0">
                <a:solidFill>
                  <a:srgbClr val="273239"/>
                </a:solidFill>
                <a:effectLst/>
                <a:latin typeface="+mn-lt"/>
              </a:rPr>
              <a:t> the weights </a:t>
            </a:r>
            <a:r>
              <a:rPr lang="en-US" b="0" i="0" dirty="0" err="1">
                <a:solidFill>
                  <a:srgbClr val="273239"/>
                </a:solidFill>
                <a:effectLst/>
                <a:latin typeface="+mn-lt"/>
              </a:rPr>
              <a:t>w</a:t>
            </a:r>
            <a:r>
              <a:rPr lang="en-US" b="0" i="0" baseline="-25000" dirty="0" err="1">
                <a:solidFill>
                  <a:srgbClr val="273239"/>
                </a:solidFill>
                <a:effectLst/>
                <a:latin typeface="+mn-lt"/>
              </a:rPr>
              <a:t>ij</a:t>
            </a:r>
            <a:r>
              <a:rPr lang="en-US" b="0" i="0" dirty="0">
                <a:solidFill>
                  <a:srgbClr val="273239"/>
                </a:solidFill>
                <a:effectLst/>
                <a:latin typeface="+mn-lt"/>
              </a:rPr>
              <a:t> random value may be assumed. </a:t>
            </a:r>
            <a:r>
              <a:rPr lang="en-US" b="0" i="0" dirty="0">
                <a:solidFill>
                  <a:srgbClr val="273239"/>
                </a:solidFill>
                <a:effectLst/>
                <a:highlight>
                  <a:srgbClr val="C0C0C0"/>
                </a:highlight>
                <a:latin typeface="+mn-lt"/>
              </a:rPr>
              <a:t>Initialize</a:t>
            </a:r>
            <a:r>
              <a:rPr lang="en-US" b="0" i="0" dirty="0">
                <a:solidFill>
                  <a:srgbClr val="273239"/>
                </a:solidFill>
                <a:effectLst/>
                <a:latin typeface="+mn-lt"/>
              </a:rPr>
              <a:t> the learning rate α.</a:t>
            </a:r>
          </a:p>
          <a:p>
            <a:pPr algn="l" fontAlgn="base">
              <a:spcAft>
                <a:spcPts val="750"/>
              </a:spcAft>
              <a:buNone/>
            </a:pPr>
            <a:r>
              <a:rPr lang="en-US" b="1" i="0" dirty="0">
                <a:solidFill>
                  <a:srgbClr val="273239"/>
                </a:solidFill>
                <a:effectLst/>
                <a:latin typeface="+mn-lt"/>
              </a:rPr>
              <a:t>Step 2: </a:t>
            </a:r>
            <a:r>
              <a:rPr lang="en-US" b="0" i="0" dirty="0">
                <a:solidFill>
                  <a:srgbClr val="273239"/>
                </a:solidFill>
                <a:effectLst/>
                <a:latin typeface="+mn-lt"/>
              </a:rPr>
              <a:t>Calculate </a:t>
            </a:r>
            <a:r>
              <a:rPr lang="en-US" i="0" dirty="0">
                <a:solidFill>
                  <a:srgbClr val="273239"/>
                </a:solidFill>
                <a:effectLst/>
                <a:highlight>
                  <a:srgbClr val="C0C0C0"/>
                </a:highlight>
                <a:latin typeface="+mn-lt"/>
              </a:rPr>
              <a:t>squared Euclidean</a:t>
            </a:r>
            <a:r>
              <a:rPr lang="en-US" b="0" i="0" dirty="0">
                <a:solidFill>
                  <a:srgbClr val="273239"/>
                </a:solidFill>
                <a:effectLst/>
                <a:latin typeface="+mn-lt"/>
              </a:rPr>
              <a:t> distance.</a:t>
            </a:r>
          </a:p>
          <a:p>
            <a:pPr algn="ctr" fontAlgn="base">
              <a:spcAft>
                <a:spcPts val="750"/>
              </a:spcAft>
              <a:buNone/>
            </a:pPr>
            <a:r>
              <a:rPr lang="en-US" b="0" i="0" dirty="0">
                <a:solidFill>
                  <a:srgbClr val="273239"/>
                </a:solidFill>
                <a:effectLst/>
                <a:latin typeface="+mn-lt"/>
              </a:rPr>
              <a:t>D(j) = </a:t>
            </a:r>
            <a:r>
              <a:rPr lang="en-US" b="0" i="0" dirty="0" err="1">
                <a:solidFill>
                  <a:srgbClr val="273239"/>
                </a:solidFill>
                <a:effectLst/>
                <a:latin typeface="+mn-lt"/>
              </a:rPr>
              <a:t>Σ</a:t>
            </a:r>
            <a:r>
              <a:rPr lang="en-US" b="0" i="0" dirty="0">
                <a:solidFill>
                  <a:srgbClr val="273239"/>
                </a:solidFill>
                <a:effectLst/>
                <a:latin typeface="+mn-lt"/>
              </a:rPr>
              <a:t> (</a:t>
            </a:r>
            <a:r>
              <a:rPr lang="en-US" b="0" i="0" dirty="0" err="1">
                <a:solidFill>
                  <a:srgbClr val="273239"/>
                </a:solidFill>
                <a:effectLst/>
                <a:latin typeface="+mn-lt"/>
              </a:rPr>
              <a:t>wij</a:t>
            </a:r>
            <a:r>
              <a:rPr lang="en-US" b="0" i="0" dirty="0">
                <a:solidFill>
                  <a:srgbClr val="273239"/>
                </a:solidFill>
                <a:effectLst/>
                <a:latin typeface="+mn-lt"/>
              </a:rPr>
              <a:t> – xi)^2    where </a:t>
            </a:r>
            <a:r>
              <a:rPr lang="en-US" b="0" i="0" dirty="0" err="1">
                <a:solidFill>
                  <a:srgbClr val="273239"/>
                </a:solidFill>
                <a:effectLst/>
                <a:latin typeface="+mn-lt"/>
              </a:rPr>
              <a:t>i</a:t>
            </a:r>
            <a:r>
              <a:rPr lang="en-US" b="0" i="0" dirty="0">
                <a:solidFill>
                  <a:srgbClr val="273239"/>
                </a:solidFill>
                <a:effectLst/>
                <a:latin typeface="+mn-lt"/>
              </a:rPr>
              <a:t>=1 to n and j=1 to m</a:t>
            </a:r>
          </a:p>
          <a:p>
            <a:pPr algn="l" fontAlgn="base">
              <a:spcAft>
                <a:spcPts val="750"/>
              </a:spcAft>
              <a:buNone/>
            </a:pPr>
            <a:r>
              <a:rPr lang="en-US" b="1" i="0" dirty="0">
                <a:solidFill>
                  <a:srgbClr val="273239"/>
                </a:solidFill>
                <a:effectLst/>
                <a:latin typeface="+mn-lt"/>
              </a:rPr>
              <a:t>Step 3: </a:t>
            </a:r>
            <a:r>
              <a:rPr lang="en-US" b="0" i="0" dirty="0">
                <a:solidFill>
                  <a:srgbClr val="273239"/>
                </a:solidFill>
                <a:effectLst/>
                <a:latin typeface="+mn-lt"/>
              </a:rPr>
              <a:t>Find index J, when D(j) is </a:t>
            </a:r>
            <a:r>
              <a:rPr lang="en-US" b="0" i="0" dirty="0">
                <a:solidFill>
                  <a:srgbClr val="273239"/>
                </a:solidFill>
                <a:effectLst/>
                <a:highlight>
                  <a:srgbClr val="C0C0C0"/>
                </a:highlight>
                <a:latin typeface="+mn-lt"/>
              </a:rPr>
              <a:t>minimum</a:t>
            </a:r>
            <a:r>
              <a:rPr lang="en-US" b="0" i="0" dirty="0">
                <a:solidFill>
                  <a:srgbClr val="273239"/>
                </a:solidFill>
                <a:effectLst/>
                <a:latin typeface="+mn-lt"/>
              </a:rPr>
              <a:t> that will be considered as winning index.</a:t>
            </a:r>
          </a:p>
          <a:p>
            <a:pPr algn="l" fontAlgn="base">
              <a:spcAft>
                <a:spcPts val="750"/>
              </a:spcAft>
              <a:buNone/>
            </a:pPr>
            <a:r>
              <a:rPr lang="en-US" b="1" i="0" dirty="0">
                <a:solidFill>
                  <a:srgbClr val="273239"/>
                </a:solidFill>
                <a:effectLst/>
                <a:latin typeface="+mn-lt"/>
              </a:rPr>
              <a:t>Step 4: </a:t>
            </a:r>
            <a:r>
              <a:rPr lang="en-US" b="0" i="0" dirty="0">
                <a:solidFill>
                  <a:srgbClr val="273239"/>
                </a:solidFill>
                <a:effectLst/>
                <a:highlight>
                  <a:srgbClr val="C0C0C0"/>
                </a:highlight>
                <a:latin typeface="+mn-lt"/>
              </a:rPr>
              <a:t>Update BMU and its neighbors:</a:t>
            </a:r>
            <a:endParaRPr lang="en-US" b="0" i="0" dirty="0">
              <a:solidFill>
                <a:srgbClr val="273239"/>
              </a:solidFill>
              <a:effectLst/>
              <a:latin typeface="+mn-lt"/>
            </a:endParaRPr>
          </a:p>
          <a:p>
            <a:pPr algn="ctr" fontAlgn="base">
              <a:spcAft>
                <a:spcPts val="750"/>
              </a:spcAft>
              <a:buNone/>
            </a:pPr>
            <a:endParaRPr lang="en-US" dirty="0">
              <a:solidFill>
                <a:srgbClr val="273239"/>
              </a:solidFill>
              <a:latin typeface="+mn-lt"/>
            </a:endParaRPr>
          </a:p>
          <a:p>
            <a:pPr algn="ctr" fontAlgn="base">
              <a:spcAft>
                <a:spcPts val="750"/>
              </a:spcAft>
              <a:buNone/>
            </a:pPr>
            <a:endParaRPr lang="en-US" b="0" i="0" dirty="0">
              <a:solidFill>
                <a:srgbClr val="273239"/>
              </a:solidFill>
              <a:effectLst/>
              <a:latin typeface="+mn-lt"/>
            </a:endParaRPr>
          </a:p>
          <a:p>
            <a:pPr algn="l" fontAlgn="base">
              <a:spcAft>
                <a:spcPts val="750"/>
              </a:spcAft>
              <a:buNone/>
            </a:pPr>
            <a:r>
              <a:rPr lang="en-US" b="1" i="0" dirty="0">
                <a:solidFill>
                  <a:srgbClr val="273239"/>
                </a:solidFill>
                <a:effectLst/>
                <a:latin typeface="+mn-lt"/>
              </a:rPr>
              <a:t>Step 5: </a:t>
            </a:r>
            <a:r>
              <a:rPr lang="en-US" b="0" i="0" dirty="0">
                <a:solidFill>
                  <a:srgbClr val="273239"/>
                </a:solidFill>
                <a:effectLst/>
                <a:latin typeface="+mn-lt"/>
              </a:rPr>
              <a:t>Update the </a:t>
            </a:r>
            <a:r>
              <a:rPr lang="en-US" b="0" i="0" dirty="0">
                <a:solidFill>
                  <a:srgbClr val="273239"/>
                </a:solidFill>
                <a:effectLst/>
                <a:highlight>
                  <a:srgbClr val="C0C0C0"/>
                </a:highlight>
                <a:latin typeface="+mn-lt"/>
              </a:rPr>
              <a:t>learning rule</a:t>
            </a:r>
            <a:r>
              <a:rPr lang="en-US" b="0" i="0" dirty="0">
                <a:solidFill>
                  <a:srgbClr val="273239"/>
                </a:solidFill>
                <a:effectLst/>
                <a:latin typeface="+mn-lt"/>
              </a:rPr>
              <a:t> by using :</a:t>
            </a:r>
          </a:p>
          <a:p>
            <a:pPr algn="ctr" fontAlgn="base">
              <a:spcAft>
                <a:spcPts val="750"/>
              </a:spcAft>
              <a:buNone/>
            </a:pPr>
            <a:r>
              <a:rPr lang="en-US" b="0" i="0" dirty="0">
                <a:solidFill>
                  <a:srgbClr val="273239"/>
                </a:solidFill>
                <a:effectLst/>
                <a:latin typeface="+mn-lt"/>
              </a:rPr>
              <a:t>α(t+1) = 0.5 * t</a:t>
            </a:r>
          </a:p>
          <a:p>
            <a:pPr algn="l" fontAlgn="base">
              <a:spcAft>
                <a:spcPts val="750"/>
              </a:spcAft>
            </a:pPr>
            <a:r>
              <a:rPr lang="en-US" b="1" i="0" dirty="0">
                <a:solidFill>
                  <a:srgbClr val="273239"/>
                </a:solidFill>
                <a:effectLst/>
                <a:latin typeface="+mn-lt"/>
              </a:rPr>
              <a:t>Step 6: </a:t>
            </a:r>
            <a:r>
              <a:rPr lang="en-US" b="0" i="0" dirty="0">
                <a:solidFill>
                  <a:srgbClr val="273239"/>
                </a:solidFill>
                <a:effectLst/>
                <a:latin typeface="+mn-lt"/>
              </a:rPr>
              <a:t>Test the Stopping Condition.</a:t>
            </a:r>
          </a:p>
        </p:txBody>
      </p:sp>
      <p:pic>
        <p:nvPicPr>
          <p:cNvPr id="8" name="Picture 7">
            <a:extLst>
              <a:ext uri="{FF2B5EF4-FFF2-40B4-BE49-F238E27FC236}">
                <a16:creationId xmlns:a16="http://schemas.microsoft.com/office/drawing/2014/main" id="{052CF019-BC47-AD65-75E0-EE8439D9E27F}"/>
              </a:ext>
            </a:extLst>
          </p:cNvPr>
          <p:cNvPicPr>
            <a:picLocks noChangeAspect="1"/>
          </p:cNvPicPr>
          <p:nvPr>
            <p:custDataLst>
              <p:tags r:id="rId1"/>
            </p:custDataLst>
          </p:nvPr>
        </p:nvPicPr>
        <p:blipFill>
          <a:blip r:embed="rId4"/>
          <a:stretch>
            <a:fillRect/>
          </a:stretch>
        </p:blipFill>
        <p:spPr>
          <a:xfrm>
            <a:off x="2333549" y="3704071"/>
            <a:ext cx="4476902" cy="228600"/>
          </a:xfrm>
          <a:prstGeom prst="rect">
            <a:avLst/>
          </a:prstGeom>
        </p:spPr>
      </p:pic>
    </p:spTree>
    <p:extLst>
      <p:ext uri="{BB962C8B-B14F-4D97-AF65-F5344CB8AC3E}">
        <p14:creationId xmlns:p14="http://schemas.microsoft.com/office/powerpoint/2010/main" val="421530322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2407-E05A-9B2E-013C-C618384AA68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052EC-1E7F-C9C7-AABF-F2087B145C1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BBCD149-3409-8B08-7042-D1B724C8C9E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A17AAB5-C3B7-F184-A6AA-D9CC4776EB1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D1E3AE42-68AA-A449-B2C8-7121CA024EBE}"/>
              </a:ext>
            </a:extLst>
          </p:cNvPr>
          <p:cNvSpPr txBox="1"/>
          <p:nvPr/>
        </p:nvSpPr>
        <p:spPr>
          <a:xfrm>
            <a:off x="198882" y="581859"/>
            <a:ext cx="8316468" cy="1585049"/>
          </a:xfrm>
          <a:prstGeom prst="rect">
            <a:avLst/>
          </a:prstGeom>
          <a:noFill/>
        </p:spPr>
        <p:txBody>
          <a:bodyPr wrap="square">
            <a:spAutoFit/>
          </a:bodyPr>
          <a:lstStyle/>
          <a:p>
            <a:pPr>
              <a:spcAft>
                <a:spcPts val="600"/>
              </a:spcAft>
            </a:pPr>
            <a:r>
              <a:rPr lang="en-US" sz="2000" b="1" dirty="0"/>
              <a:t> 1. Supervised Learning</a:t>
            </a:r>
          </a:p>
          <a:p>
            <a:r>
              <a:rPr lang="en-US" b="1" dirty="0"/>
              <a:t>Definition</a:t>
            </a:r>
            <a:r>
              <a:rPr lang="en-US" dirty="0"/>
              <a:t>: Learns from </a:t>
            </a:r>
            <a:r>
              <a:rPr lang="en-US" b="1" dirty="0"/>
              <a:t>labeled</a:t>
            </a:r>
            <a:r>
              <a:rPr lang="en-US" dirty="0"/>
              <a:t> data, where both inputs and corresponding outputs (labels) are provided.</a:t>
            </a:r>
          </a:p>
          <a:p>
            <a:r>
              <a:rPr lang="en-US" b="1" dirty="0"/>
              <a:t>Goal</a:t>
            </a:r>
            <a:r>
              <a:rPr lang="en-US" dirty="0"/>
              <a:t>: Learn a mapping function from inputs X to outputs Y.</a:t>
            </a:r>
          </a:p>
          <a:p>
            <a:r>
              <a:rPr lang="en-US" b="1" dirty="0"/>
              <a:t>Common Algorithms</a:t>
            </a:r>
            <a:r>
              <a:rPr lang="en-US" dirty="0"/>
              <a:t>: Linear regression, SVM, decision trees, neural networks.</a:t>
            </a:r>
            <a:endParaRPr lang="en-001" dirty="0"/>
          </a:p>
        </p:txBody>
      </p:sp>
      <p:sp>
        <p:nvSpPr>
          <p:cNvPr id="8" name="文本框 7">
            <a:extLst>
              <a:ext uri="{FF2B5EF4-FFF2-40B4-BE49-F238E27FC236}">
                <a16:creationId xmlns:a16="http://schemas.microsoft.com/office/drawing/2014/main" id="{48A38D00-2D04-051A-441B-BD2C5707B3C8}"/>
              </a:ext>
            </a:extLst>
          </p:cNvPr>
          <p:cNvSpPr txBox="1"/>
          <p:nvPr/>
        </p:nvSpPr>
        <p:spPr>
          <a:xfrm>
            <a:off x="198882" y="2559575"/>
            <a:ext cx="8316468" cy="1308050"/>
          </a:xfrm>
          <a:prstGeom prst="rect">
            <a:avLst/>
          </a:prstGeom>
          <a:noFill/>
        </p:spPr>
        <p:txBody>
          <a:bodyPr wrap="square">
            <a:spAutoFit/>
          </a:bodyPr>
          <a:lstStyle/>
          <a:p>
            <a:pPr>
              <a:spcAft>
                <a:spcPts val="600"/>
              </a:spcAft>
            </a:pPr>
            <a:r>
              <a:rPr lang="en-US" sz="2000" b="1" dirty="0"/>
              <a:t>2. Unsupervised Learning</a:t>
            </a:r>
          </a:p>
          <a:p>
            <a:r>
              <a:rPr lang="en-US" b="1" dirty="0"/>
              <a:t>Definition</a:t>
            </a:r>
            <a:r>
              <a:rPr lang="en-US" dirty="0"/>
              <a:t>: Learns from </a:t>
            </a:r>
            <a:r>
              <a:rPr lang="en-US" b="1" dirty="0"/>
              <a:t>unlabeled</a:t>
            </a:r>
            <a:r>
              <a:rPr lang="en-US" dirty="0"/>
              <a:t> data, without any explicit output.</a:t>
            </a:r>
          </a:p>
          <a:p>
            <a:r>
              <a:rPr lang="en-US" b="1" dirty="0"/>
              <a:t>Goal</a:t>
            </a:r>
            <a:r>
              <a:rPr lang="en-US" dirty="0"/>
              <a:t>: Discover hidden patterns or structures in the input data.</a:t>
            </a:r>
          </a:p>
          <a:p>
            <a:r>
              <a:rPr lang="en-US" b="1" dirty="0"/>
              <a:t>Common Algorithms</a:t>
            </a:r>
            <a:r>
              <a:rPr lang="en-US" dirty="0"/>
              <a:t>: K-means clustering, PCA, hierarchical clustering, autoencoders.</a:t>
            </a:r>
            <a:endParaRPr lang="en-001" dirty="0"/>
          </a:p>
        </p:txBody>
      </p:sp>
      <p:sp>
        <p:nvSpPr>
          <p:cNvPr id="9" name="文本框 8">
            <a:extLst>
              <a:ext uri="{FF2B5EF4-FFF2-40B4-BE49-F238E27FC236}">
                <a16:creationId xmlns:a16="http://schemas.microsoft.com/office/drawing/2014/main" id="{555800E0-D1E9-2085-AB7C-8181E253245C}"/>
              </a:ext>
            </a:extLst>
          </p:cNvPr>
          <p:cNvSpPr txBox="1"/>
          <p:nvPr/>
        </p:nvSpPr>
        <p:spPr>
          <a:xfrm>
            <a:off x="198882" y="4372563"/>
            <a:ext cx="8316468" cy="1585049"/>
          </a:xfrm>
          <a:prstGeom prst="rect">
            <a:avLst/>
          </a:prstGeom>
          <a:noFill/>
        </p:spPr>
        <p:txBody>
          <a:bodyPr wrap="square">
            <a:spAutoFit/>
          </a:bodyPr>
          <a:lstStyle/>
          <a:p>
            <a:pPr>
              <a:spcAft>
                <a:spcPts val="600"/>
              </a:spcAft>
            </a:pPr>
            <a:r>
              <a:rPr lang="en-US" sz="2000" b="1" dirty="0"/>
              <a:t>3. Reinforcement Learning</a:t>
            </a:r>
          </a:p>
          <a:p>
            <a:r>
              <a:rPr lang="en-US" b="1" dirty="0"/>
              <a:t>Definition</a:t>
            </a:r>
            <a:r>
              <a:rPr lang="en-US" dirty="0"/>
              <a:t>: Learns by interacting with an environment, receiving rewards or penalties based on actions taken.</a:t>
            </a:r>
          </a:p>
          <a:p>
            <a:r>
              <a:rPr lang="en-US" b="1" dirty="0"/>
              <a:t>Goal</a:t>
            </a:r>
            <a:r>
              <a:rPr lang="en-US" dirty="0"/>
              <a:t>: Learn a policy that maximizes cumulative reward over time.</a:t>
            </a:r>
          </a:p>
          <a:p>
            <a:r>
              <a:rPr lang="en-US" b="1" dirty="0"/>
              <a:t>Common Algorithms</a:t>
            </a:r>
            <a:r>
              <a:rPr lang="en-US" dirty="0"/>
              <a:t>: Q-learning, Deep Q-Network (DQN), Policy Gradient methods.</a:t>
            </a:r>
          </a:p>
        </p:txBody>
      </p:sp>
    </p:spTree>
    <p:extLst>
      <p:ext uri="{BB962C8B-B14F-4D97-AF65-F5344CB8AC3E}">
        <p14:creationId xmlns:p14="http://schemas.microsoft.com/office/powerpoint/2010/main" val="3261733138"/>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4D5037-641B-FF0B-0E39-F971384F395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AE4E9A-6F6E-957F-E886-48B88E59F00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AC320F2-A694-9165-BCEC-CE301A8E1E4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21E1E93-9D7F-93F5-D864-4BADA8136B9C}"/>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sp>
        <p:nvSpPr>
          <p:cNvPr id="8" name="文本框 7">
            <a:extLst>
              <a:ext uri="{FF2B5EF4-FFF2-40B4-BE49-F238E27FC236}">
                <a16:creationId xmlns:a16="http://schemas.microsoft.com/office/drawing/2014/main" id="{1389B0C7-28A0-E189-EDBC-00A113EF9CED}"/>
              </a:ext>
            </a:extLst>
          </p:cNvPr>
          <p:cNvSpPr txBox="1"/>
          <p:nvPr/>
        </p:nvSpPr>
        <p:spPr>
          <a:xfrm>
            <a:off x="208026" y="583653"/>
            <a:ext cx="4713732" cy="369332"/>
          </a:xfrm>
          <a:prstGeom prst="rect">
            <a:avLst/>
          </a:prstGeom>
          <a:noFill/>
        </p:spPr>
        <p:txBody>
          <a:bodyPr wrap="square">
            <a:spAutoFit/>
          </a:bodyPr>
          <a:lstStyle/>
          <a:p>
            <a:r>
              <a:rPr lang="en-US" dirty="0"/>
              <a:t>We have </a:t>
            </a:r>
            <a:r>
              <a:rPr lang="en-US" b="1" dirty="0"/>
              <a:t>three input vectors</a:t>
            </a:r>
            <a:r>
              <a:rPr lang="en-US" dirty="0"/>
              <a:t>:</a:t>
            </a:r>
            <a:endParaRPr lang="en-001" dirty="0"/>
          </a:p>
        </p:txBody>
      </p:sp>
      <p:pic>
        <p:nvPicPr>
          <p:cNvPr id="10" name="图片 9" descr="\documentclass{article}&#10;\usepackage{amsmath}&#10;\usepackage{amssymb}&#10;\usepackage{amsthm}&#10;\pagestyle{empty}&#10;\begin{document}&#10;&#10;$$&#10;\mathbf{x}_1 = (0.2, 0.8), \quad \mathbf{x}_2 = (0.7, 0.3), \quad \mathbf{x}_3 = (0.9, 0.5)&#10;$$&#10;&#10;&#10;\end{document}&#10;" title="IguanaTex Bitmap Display">
            <a:extLst>
              <a:ext uri="{FF2B5EF4-FFF2-40B4-BE49-F238E27FC236}">
                <a16:creationId xmlns:a16="http://schemas.microsoft.com/office/drawing/2014/main" id="{5978A560-E786-C3AC-B0A0-B999F7BEDEC1}"/>
              </a:ext>
            </a:extLst>
          </p:cNvPr>
          <p:cNvPicPr>
            <a:picLocks noChangeAspect="1"/>
          </p:cNvPicPr>
          <p:nvPr>
            <p:custDataLst>
              <p:tags r:id="rId1"/>
            </p:custDataLst>
          </p:nvPr>
        </p:nvPicPr>
        <p:blipFill>
          <a:blip r:embed="rId7"/>
          <a:stretch>
            <a:fillRect/>
          </a:stretch>
        </p:blipFill>
        <p:spPr>
          <a:xfrm>
            <a:off x="1881714" y="1168399"/>
            <a:ext cx="5380571" cy="254476"/>
          </a:xfrm>
          <a:prstGeom prst="rect">
            <a:avLst/>
          </a:prstGeom>
        </p:spPr>
      </p:pic>
      <p:sp>
        <p:nvSpPr>
          <p:cNvPr id="12" name="文本框 11">
            <a:extLst>
              <a:ext uri="{FF2B5EF4-FFF2-40B4-BE49-F238E27FC236}">
                <a16:creationId xmlns:a16="http://schemas.microsoft.com/office/drawing/2014/main" id="{7F97DE66-F175-1E47-9D5A-5ED68C8A3ADC}"/>
              </a:ext>
            </a:extLst>
          </p:cNvPr>
          <p:cNvSpPr txBox="1"/>
          <p:nvPr/>
        </p:nvSpPr>
        <p:spPr>
          <a:xfrm>
            <a:off x="208026" y="2007440"/>
            <a:ext cx="8307324" cy="646331"/>
          </a:xfrm>
          <a:prstGeom prst="rect">
            <a:avLst/>
          </a:prstGeom>
          <a:noFill/>
        </p:spPr>
        <p:txBody>
          <a:bodyPr wrap="square">
            <a:spAutoFit/>
          </a:bodyPr>
          <a:lstStyle/>
          <a:p>
            <a:r>
              <a:rPr lang="en-US" dirty="0"/>
              <a:t>The SOM grid is </a:t>
            </a:r>
            <a:r>
              <a:rPr lang="en-US" b="1" dirty="0"/>
              <a:t>2×2</a:t>
            </a:r>
            <a:r>
              <a:rPr lang="en-US" dirty="0"/>
              <a:t>, meaning there are four neurons, each with a randomly initialized weight vector:</a:t>
            </a:r>
          </a:p>
        </p:txBody>
      </p:sp>
      <p:pic>
        <p:nvPicPr>
          <p:cNvPr id="14" name="图片 13" descr="\documentclass{article}&#10;\usepackage{amsmath}&#10;\usepackage{amssymb}&#10;\usepackage{amsthm}&#10;\pagestyle{empty}&#10;\begin{document}&#10;&#10;$$\mathbf{w}_{1} = (0.1, 0.6), \quad \mathbf{w}_{2} = (0.5, 0.2)$$&#10;&#10;$$\mathbf{w}_{3} = (0.8, 0.4), \quad \mathbf{w}_{4} = (0.3, 0.9)$$&#10;&#10;&#10;\end{document}&#10;" title="IguanaTex Bitmap Display">
            <a:extLst>
              <a:ext uri="{FF2B5EF4-FFF2-40B4-BE49-F238E27FC236}">
                <a16:creationId xmlns:a16="http://schemas.microsoft.com/office/drawing/2014/main" id="{71A14870-123F-D11A-A65B-A382E45EF7A7}"/>
              </a:ext>
            </a:extLst>
          </p:cNvPr>
          <p:cNvPicPr>
            <a:picLocks noChangeAspect="1"/>
          </p:cNvPicPr>
          <p:nvPr>
            <p:custDataLst>
              <p:tags r:id="rId2"/>
            </p:custDataLst>
          </p:nvPr>
        </p:nvPicPr>
        <p:blipFill>
          <a:blip r:embed="rId8"/>
          <a:stretch>
            <a:fillRect/>
          </a:stretch>
        </p:blipFill>
        <p:spPr>
          <a:xfrm>
            <a:off x="2788380" y="2940892"/>
            <a:ext cx="3567238" cy="1013333"/>
          </a:xfrm>
          <a:prstGeom prst="rect">
            <a:avLst/>
          </a:prstGeom>
        </p:spPr>
      </p:pic>
      <p:pic>
        <p:nvPicPr>
          <p:cNvPr id="16" name="图片 15" descr="\documentclass{article}&#10;\usepackage{amsmath}&#10;\usepackage{amssymb}&#10;\usepackage{amsthm}&#10;\pagestyle{empty}&#10;\begin{document}&#10;&#10;$\alpha = 0.5$&#10;&#10;&#10;\end{document}&#10;" title="IguanaTex Bitmap Display">
            <a:extLst>
              <a:ext uri="{FF2B5EF4-FFF2-40B4-BE49-F238E27FC236}">
                <a16:creationId xmlns:a16="http://schemas.microsoft.com/office/drawing/2014/main" id="{A0671232-DA10-0999-4380-8210D892EE1F}"/>
              </a:ext>
            </a:extLst>
          </p:cNvPr>
          <p:cNvPicPr>
            <a:picLocks noChangeAspect="1"/>
          </p:cNvPicPr>
          <p:nvPr>
            <p:custDataLst>
              <p:tags r:id="rId3"/>
            </p:custDataLst>
          </p:nvPr>
        </p:nvPicPr>
        <p:blipFill>
          <a:blip r:embed="rId9"/>
          <a:stretch>
            <a:fillRect/>
          </a:stretch>
        </p:blipFill>
        <p:spPr>
          <a:xfrm>
            <a:off x="2564892" y="5143503"/>
            <a:ext cx="801524" cy="175238"/>
          </a:xfrm>
          <a:prstGeom prst="rect">
            <a:avLst/>
          </a:prstGeom>
        </p:spPr>
      </p:pic>
      <p:pic>
        <p:nvPicPr>
          <p:cNvPr id="18" name="图片 17" descr="\documentclass{article}&#10;\usepackage{amsmath}&#10;\usepackage{amssymb}&#10;\usepackage{amsthm}&#10;\pagestyle{empty}&#10;\begin{document}&#10;&#10;$\sigma = 1.0$&#10;&#10;&#10;\end{document}&#10;" title="IguanaTex Bitmap Display">
            <a:extLst>
              <a:ext uri="{FF2B5EF4-FFF2-40B4-BE49-F238E27FC236}">
                <a16:creationId xmlns:a16="http://schemas.microsoft.com/office/drawing/2014/main" id="{8B8E6C5F-9ABD-A2C2-F289-9A677DAC08A6}"/>
              </a:ext>
            </a:extLst>
          </p:cNvPr>
          <p:cNvPicPr>
            <a:picLocks noChangeAspect="1"/>
          </p:cNvPicPr>
          <p:nvPr>
            <p:custDataLst>
              <p:tags r:id="rId4"/>
            </p:custDataLst>
          </p:nvPr>
        </p:nvPicPr>
        <p:blipFill>
          <a:blip r:embed="rId10"/>
          <a:stretch>
            <a:fillRect/>
          </a:stretch>
        </p:blipFill>
        <p:spPr>
          <a:xfrm>
            <a:off x="5687716" y="5143503"/>
            <a:ext cx="795429" cy="173714"/>
          </a:xfrm>
          <a:prstGeom prst="rect">
            <a:avLst/>
          </a:prstGeom>
        </p:spPr>
      </p:pic>
    </p:spTree>
    <p:extLst>
      <p:ext uri="{BB962C8B-B14F-4D97-AF65-F5344CB8AC3E}">
        <p14:creationId xmlns:p14="http://schemas.microsoft.com/office/powerpoint/2010/main" val="3329090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25B21-22D4-AC63-4678-F9C07A44BF7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A90BE7-605C-BE30-95AD-316FDEEB90E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9B78CAE-A529-6264-B8BD-59B25B68BBB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3F266C4F-31A2-39FC-1D2C-A610A0DB2B5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pic>
        <p:nvPicPr>
          <p:cNvPr id="20" name="图片 19" descr="\documentclass{article}&#10;\usepackage{amsmath}&#10;\usepackage{amssymb}&#10;\usepackage{amsthm}&#10;\pagestyle{empty}&#10;\begin{document}&#10;&#10;$\mathbf{x} = (0.2, 0.8)$&#10;&#10;&#10;\end{document}&#10;" title="IguanaTex Bitmap Display">
            <a:extLst>
              <a:ext uri="{FF2B5EF4-FFF2-40B4-BE49-F238E27FC236}">
                <a16:creationId xmlns:a16="http://schemas.microsoft.com/office/drawing/2014/main" id="{FEA01EB5-A59A-3245-9DD8-901440BC065A}"/>
              </a:ext>
            </a:extLst>
          </p:cNvPr>
          <p:cNvPicPr>
            <a:picLocks noChangeAspect="1"/>
          </p:cNvPicPr>
          <p:nvPr>
            <p:custDataLst>
              <p:tags r:id="rId1"/>
            </p:custDataLst>
          </p:nvPr>
        </p:nvPicPr>
        <p:blipFill>
          <a:blip r:embed="rId9"/>
          <a:stretch>
            <a:fillRect/>
          </a:stretch>
        </p:blipFill>
        <p:spPr>
          <a:xfrm>
            <a:off x="4921758" y="825747"/>
            <a:ext cx="1417143" cy="254476"/>
          </a:xfrm>
          <a:prstGeom prst="rect">
            <a:avLst/>
          </a:prstGeom>
        </p:spPr>
      </p:pic>
      <p:sp>
        <p:nvSpPr>
          <p:cNvPr id="24" name="文本框 23">
            <a:extLst>
              <a:ext uri="{FF2B5EF4-FFF2-40B4-BE49-F238E27FC236}">
                <a16:creationId xmlns:a16="http://schemas.microsoft.com/office/drawing/2014/main" id="{6822484C-EEA2-36A5-DC2B-FF5D54CEDCDA}"/>
              </a:ext>
            </a:extLst>
          </p:cNvPr>
          <p:cNvSpPr txBox="1"/>
          <p:nvPr/>
        </p:nvSpPr>
        <p:spPr>
          <a:xfrm>
            <a:off x="274762" y="768319"/>
            <a:ext cx="4713732" cy="369332"/>
          </a:xfrm>
          <a:prstGeom prst="rect">
            <a:avLst/>
          </a:prstGeom>
          <a:noFill/>
        </p:spPr>
        <p:txBody>
          <a:bodyPr wrap="square">
            <a:spAutoFit/>
          </a:bodyPr>
          <a:lstStyle/>
          <a:p>
            <a:r>
              <a:rPr lang="en-US" dirty="0"/>
              <a:t>Step 1: We randomly select an input sample:</a:t>
            </a:r>
            <a:endParaRPr lang="en-001" dirty="0"/>
          </a:p>
        </p:txBody>
      </p:sp>
      <p:sp>
        <p:nvSpPr>
          <p:cNvPr id="26" name="文本框 25">
            <a:extLst>
              <a:ext uri="{FF2B5EF4-FFF2-40B4-BE49-F238E27FC236}">
                <a16:creationId xmlns:a16="http://schemas.microsoft.com/office/drawing/2014/main" id="{1249F7EE-5407-AAB4-D8C8-31D88102D220}"/>
              </a:ext>
            </a:extLst>
          </p:cNvPr>
          <p:cNvSpPr txBox="1"/>
          <p:nvPr/>
        </p:nvSpPr>
        <p:spPr>
          <a:xfrm>
            <a:off x="274762" y="1497783"/>
            <a:ext cx="8240588" cy="646331"/>
          </a:xfrm>
          <a:prstGeom prst="rect">
            <a:avLst/>
          </a:prstGeom>
          <a:noFill/>
        </p:spPr>
        <p:txBody>
          <a:bodyPr wrap="square">
            <a:spAutoFit/>
          </a:bodyPr>
          <a:lstStyle/>
          <a:p>
            <a:pPr algn="just"/>
            <a:r>
              <a:rPr lang="en-US" dirty="0"/>
              <a:t>Step 2: We calculate the Euclidean distance between the input vector and all neurons' weight vectors:</a:t>
            </a:r>
            <a:endParaRPr lang="en-001" dirty="0"/>
          </a:p>
        </p:txBody>
      </p:sp>
      <p:pic>
        <p:nvPicPr>
          <p:cNvPr id="28" name="图片 27" descr="\documentclass{article}&#10;\usepackage{amsmath}&#10;\usepackage{amssymb}&#10;\usepackage{amsthm}&#10;\pagestyle{empty}&#10;\begin{document}&#10;&#10;$$D_1 = ||(0.2, 0.8) - (0.1, 0.6)|| = \sqrt{(0.2 - 0.1)^2 + (0.8 - 0.6)^2} = 0.2236$$&#10;&#10;&#10;\end{document}&#10;" title="IguanaTex Bitmap Display">
            <a:extLst>
              <a:ext uri="{FF2B5EF4-FFF2-40B4-BE49-F238E27FC236}">
                <a16:creationId xmlns:a16="http://schemas.microsoft.com/office/drawing/2014/main" id="{05AF27F3-761A-B35A-B5BB-6DB7BCA35539}"/>
              </a:ext>
            </a:extLst>
          </p:cNvPr>
          <p:cNvPicPr>
            <a:picLocks noChangeAspect="1"/>
          </p:cNvPicPr>
          <p:nvPr>
            <p:custDataLst>
              <p:tags r:id="rId2"/>
            </p:custDataLst>
          </p:nvPr>
        </p:nvPicPr>
        <p:blipFill>
          <a:blip r:embed="rId10"/>
          <a:stretch>
            <a:fillRect/>
          </a:stretch>
        </p:blipFill>
        <p:spPr>
          <a:xfrm>
            <a:off x="673798" y="2280869"/>
            <a:ext cx="7612952" cy="303238"/>
          </a:xfrm>
          <a:prstGeom prst="rect">
            <a:avLst/>
          </a:prstGeom>
        </p:spPr>
      </p:pic>
      <p:pic>
        <p:nvPicPr>
          <p:cNvPr id="9" name="图片 8" descr="\documentclass{article}&#10;\usepackage{amsmath}&#10;\usepackage{amssymb}&#10;\usepackage{amsthm}&#10;\pagestyle{empty}&#10;\begin{document}&#10;&#10;$$D_2 = ||(0.2, 0.8) - (0.5, 0.2)|| = \sqrt{(0.2 - 0.5)^2 + (0.8 - 0.2)^2} = 0.6708$$&#10;&#10;&#10;\end{document}&#10;" title="IguanaTex Bitmap Display">
            <a:extLst>
              <a:ext uri="{FF2B5EF4-FFF2-40B4-BE49-F238E27FC236}">
                <a16:creationId xmlns:a16="http://schemas.microsoft.com/office/drawing/2014/main" id="{447CA075-4E10-72D6-0EF7-90A51718128B}"/>
              </a:ext>
            </a:extLst>
          </p:cNvPr>
          <p:cNvPicPr>
            <a:picLocks noChangeAspect="1"/>
          </p:cNvPicPr>
          <p:nvPr>
            <p:custDataLst>
              <p:tags r:id="rId3"/>
            </p:custDataLst>
          </p:nvPr>
        </p:nvPicPr>
        <p:blipFill>
          <a:blip r:embed="rId11"/>
          <a:stretch>
            <a:fillRect/>
          </a:stretch>
        </p:blipFill>
        <p:spPr>
          <a:xfrm>
            <a:off x="673799" y="2883102"/>
            <a:ext cx="7612951" cy="303238"/>
          </a:xfrm>
          <a:prstGeom prst="rect">
            <a:avLst/>
          </a:prstGeom>
        </p:spPr>
      </p:pic>
      <p:pic>
        <p:nvPicPr>
          <p:cNvPr id="11" name="图片 10" descr="\documentclass{article}&#10;\usepackage{amsmath}&#10;\usepackage{amssymb}&#10;\usepackage{amsthm}&#10;\pagestyle{empty}&#10;\begin{document}&#10;&#10;$$D_3 = ||(0.2, 0.8) - (0.8, 0.4)|| = \sqrt{(0.2 - 0.8)^2 + (0.8 - 0.4)^2} = 0.7211$$&#10;&#10;&#10;\end{document}&#10;" title="IguanaTex Bitmap Display">
            <a:extLst>
              <a:ext uri="{FF2B5EF4-FFF2-40B4-BE49-F238E27FC236}">
                <a16:creationId xmlns:a16="http://schemas.microsoft.com/office/drawing/2014/main" id="{A134BE59-FA56-4C72-3F87-D35A53AD7902}"/>
              </a:ext>
            </a:extLst>
          </p:cNvPr>
          <p:cNvPicPr>
            <a:picLocks noChangeAspect="1"/>
          </p:cNvPicPr>
          <p:nvPr>
            <p:custDataLst>
              <p:tags r:id="rId4"/>
            </p:custDataLst>
          </p:nvPr>
        </p:nvPicPr>
        <p:blipFill>
          <a:blip r:embed="rId12"/>
          <a:stretch>
            <a:fillRect/>
          </a:stretch>
        </p:blipFill>
        <p:spPr>
          <a:xfrm>
            <a:off x="673798" y="3485336"/>
            <a:ext cx="7603809" cy="303238"/>
          </a:xfrm>
          <a:prstGeom prst="rect">
            <a:avLst/>
          </a:prstGeom>
        </p:spPr>
      </p:pic>
      <p:pic>
        <p:nvPicPr>
          <p:cNvPr id="13" name="图片 12" descr="\documentclass{article}&#10;\usepackage{amsmath}&#10;\usepackage{amssymb}&#10;\usepackage{amsthm}&#10;\pagestyle{empty}&#10;\begin{document}&#10;&#10;$$D_4 = ||(0.2, 0.8) - (0.3, 0.9)|| = \sqrt{(0.2 - 0.3)^2 + (0.8 - 0.9)^2} = 0.1414$$&#10;&#10;&#10;\end{document}&#10;" title="IguanaTex Bitmap Display">
            <a:extLst>
              <a:ext uri="{FF2B5EF4-FFF2-40B4-BE49-F238E27FC236}">
                <a16:creationId xmlns:a16="http://schemas.microsoft.com/office/drawing/2014/main" id="{C6753919-83BE-EC17-8F93-F92E83196F8B}"/>
              </a:ext>
            </a:extLst>
          </p:cNvPr>
          <p:cNvPicPr>
            <a:picLocks noChangeAspect="1"/>
          </p:cNvPicPr>
          <p:nvPr>
            <p:custDataLst>
              <p:tags r:id="rId5"/>
            </p:custDataLst>
          </p:nvPr>
        </p:nvPicPr>
        <p:blipFill>
          <a:blip r:embed="rId13"/>
          <a:stretch>
            <a:fillRect/>
          </a:stretch>
        </p:blipFill>
        <p:spPr>
          <a:xfrm>
            <a:off x="673798" y="4084657"/>
            <a:ext cx="7617523" cy="303238"/>
          </a:xfrm>
          <a:prstGeom prst="rect">
            <a:avLst/>
          </a:prstGeom>
        </p:spPr>
      </p:pic>
      <p:sp>
        <p:nvSpPr>
          <p:cNvPr id="15" name="文本框 14">
            <a:extLst>
              <a:ext uri="{FF2B5EF4-FFF2-40B4-BE49-F238E27FC236}">
                <a16:creationId xmlns:a16="http://schemas.microsoft.com/office/drawing/2014/main" id="{E6CC223E-573E-3F31-05FC-CA3B892911D5}"/>
              </a:ext>
            </a:extLst>
          </p:cNvPr>
          <p:cNvSpPr txBox="1"/>
          <p:nvPr/>
        </p:nvSpPr>
        <p:spPr>
          <a:xfrm>
            <a:off x="274762" y="5187457"/>
            <a:ext cx="8240588" cy="369332"/>
          </a:xfrm>
          <a:prstGeom prst="rect">
            <a:avLst/>
          </a:prstGeom>
          <a:noFill/>
        </p:spPr>
        <p:txBody>
          <a:bodyPr wrap="square">
            <a:spAutoFit/>
          </a:bodyPr>
          <a:lstStyle/>
          <a:p>
            <a:r>
              <a:rPr lang="en-US" dirty="0"/>
              <a:t>The neuron with the </a:t>
            </a:r>
            <a:r>
              <a:rPr lang="en-US" b="1" dirty="0"/>
              <a:t>smallest</a:t>
            </a:r>
            <a:r>
              <a:rPr lang="en-US" dirty="0"/>
              <a:t> distance is selected as the </a:t>
            </a:r>
            <a:r>
              <a:rPr lang="en-US" b="1" dirty="0"/>
              <a:t>BMU</a:t>
            </a:r>
            <a:r>
              <a:rPr lang="en-US" dirty="0"/>
              <a:t>:</a:t>
            </a:r>
            <a:endParaRPr lang="en-001" dirty="0"/>
          </a:p>
        </p:txBody>
      </p:sp>
      <p:pic>
        <p:nvPicPr>
          <p:cNvPr id="17" name="图片 16" descr="\documentclass{article}&#10;\usepackage{amsmath}&#10;\usepackage{amssymb}&#10;\usepackage{amsthm}&#10;\pagestyle{empty}&#10;\begin{document}&#10;&#10;$$\text{BMU} = \mathbf{w}_4 = (0.3, 0.9)$$&#10;&#10;&#10;\end{document}&#10;" title="IguanaTex Bitmap Display">
            <a:extLst>
              <a:ext uri="{FF2B5EF4-FFF2-40B4-BE49-F238E27FC236}">
                <a16:creationId xmlns:a16="http://schemas.microsoft.com/office/drawing/2014/main" id="{ECA5A267-8F9A-6F7E-D710-D78466F7636E}"/>
              </a:ext>
            </a:extLst>
          </p:cNvPr>
          <p:cNvPicPr>
            <a:picLocks noChangeAspect="1"/>
          </p:cNvPicPr>
          <p:nvPr>
            <p:custDataLst>
              <p:tags r:id="rId6"/>
            </p:custDataLst>
          </p:nvPr>
        </p:nvPicPr>
        <p:blipFill>
          <a:blip r:embed="rId14"/>
          <a:stretch>
            <a:fillRect/>
          </a:stretch>
        </p:blipFill>
        <p:spPr>
          <a:xfrm>
            <a:off x="6457950" y="5244885"/>
            <a:ext cx="2521905" cy="254476"/>
          </a:xfrm>
          <a:prstGeom prst="rect">
            <a:avLst/>
          </a:prstGeom>
        </p:spPr>
      </p:pic>
    </p:spTree>
    <p:extLst>
      <p:ext uri="{BB962C8B-B14F-4D97-AF65-F5344CB8AC3E}">
        <p14:creationId xmlns:p14="http://schemas.microsoft.com/office/powerpoint/2010/main" val="222120413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3132B-0710-C45D-78F5-2FE48333B20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309868-2744-42BC-6E99-506D02698B8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5C65FD2-C6CC-5D5E-CD2E-F6F93C7353D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8C9D9BB-0D89-8E56-58DC-7C0B8073A77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Self-Organizing Map</a:t>
            </a:r>
            <a:endParaRPr lang="en-US" altLang="en-US" sz="2400" b="1" dirty="0">
              <a:solidFill>
                <a:schemeClr val="bg2">
                  <a:lumMod val="75000"/>
                </a:schemeClr>
              </a:solidFill>
              <a:cs typeface="Times New Roman" pitchFamily="18" charset="0"/>
            </a:endParaRPr>
          </a:p>
        </p:txBody>
      </p:sp>
      <p:sp>
        <p:nvSpPr>
          <p:cNvPr id="15" name="文本框 14">
            <a:extLst>
              <a:ext uri="{FF2B5EF4-FFF2-40B4-BE49-F238E27FC236}">
                <a16:creationId xmlns:a16="http://schemas.microsoft.com/office/drawing/2014/main" id="{130DA837-A1D6-C682-04E0-268E083CD410}"/>
              </a:ext>
            </a:extLst>
          </p:cNvPr>
          <p:cNvSpPr txBox="1"/>
          <p:nvPr/>
        </p:nvSpPr>
        <p:spPr>
          <a:xfrm>
            <a:off x="274762" y="895557"/>
            <a:ext cx="8240588" cy="369332"/>
          </a:xfrm>
          <a:prstGeom prst="rect">
            <a:avLst/>
          </a:prstGeom>
          <a:noFill/>
        </p:spPr>
        <p:txBody>
          <a:bodyPr wrap="square">
            <a:spAutoFit/>
          </a:bodyPr>
          <a:lstStyle/>
          <a:p>
            <a:r>
              <a:rPr lang="en-US" dirty="0"/>
              <a:t>The neuron with the </a:t>
            </a:r>
            <a:r>
              <a:rPr lang="en-US" b="1" dirty="0"/>
              <a:t>smallest</a:t>
            </a:r>
            <a:r>
              <a:rPr lang="en-US" dirty="0"/>
              <a:t> distance is selected as the </a:t>
            </a:r>
            <a:r>
              <a:rPr lang="en-US" b="1" dirty="0"/>
              <a:t>BMU</a:t>
            </a:r>
            <a:r>
              <a:rPr lang="en-US" dirty="0"/>
              <a:t>:</a:t>
            </a:r>
            <a:endParaRPr lang="en-001" dirty="0"/>
          </a:p>
        </p:txBody>
      </p:sp>
      <p:pic>
        <p:nvPicPr>
          <p:cNvPr id="17" name="图片 16" descr="\documentclass{article}&#10;\usepackage{amsmath}&#10;\usepackage{amssymb}&#10;\usepackage{amsthm}&#10;\pagestyle{empty}&#10;\begin{document}&#10;&#10;$$\text{BMU} = \mathbf{w}_4 = (0.3, 0.9)$$&#10;&#10;&#10;\end{document}&#10;" title="IguanaTex Bitmap Display">
            <a:extLst>
              <a:ext uri="{FF2B5EF4-FFF2-40B4-BE49-F238E27FC236}">
                <a16:creationId xmlns:a16="http://schemas.microsoft.com/office/drawing/2014/main" id="{BCE2D46F-E77F-2DBF-8081-96D962C460B7}"/>
              </a:ext>
            </a:extLst>
          </p:cNvPr>
          <p:cNvPicPr>
            <a:picLocks noChangeAspect="1"/>
          </p:cNvPicPr>
          <p:nvPr>
            <p:custDataLst>
              <p:tags r:id="rId1"/>
            </p:custDataLst>
          </p:nvPr>
        </p:nvPicPr>
        <p:blipFill>
          <a:blip r:embed="rId6"/>
          <a:stretch>
            <a:fillRect/>
          </a:stretch>
        </p:blipFill>
        <p:spPr>
          <a:xfrm>
            <a:off x="6457950" y="952985"/>
            <a:ext cx="2521905" cy="254476"/>
          </a:xfrm>
          <a:prstGeom prst="rect">
            <a:avLst/>
          </a:prstGeom>
        </p:spPr>
      </p:pic>
      <p:sp>
        <p:nvSpPr>
          <p:cNvPr id="19" name="文本框 18">
            <a:extLst>
              <a:ext uri="{FF2B5EF4-FFF2-40B4-BE49-F238E27FC236}">
                <a16:creationId xmlns:a16="http://schemas.microsoft.com/office/drawing/2014/main" id="{3150FFE1-B022-026F-B304-B497DAC11CEC}"/>
              </a:ext>
            </a:extLst>
          </p:cNvPr>
          <p:cNvSpPr txBox="1"/>
          <p:nvPr/>
        </p:nvSpPr>
        <p:spPr>
          <a:xfrm>
            <a:off x="274762" y="1694831"/>
            <a:ext cx="8240588" cy="369332"/>
          </a:xfrm>
          <a:prstGeom prst="rect">
            <a:avLst/>
          </a:prstGeom>
          <a:noFill/>
        </p:spPr>
        <p:txBody>
          <a:bodyPr wrap="square">
            <a:spAutoFit/>
          </a:bodyPr>
          <a:lstStyle/>
          <a:p>
            <a:r>
              <a:rPr lang="en-US" dirty="0"/>
              <a:t>Step 4: The BMU’s weight vector is updated using the following rule:</a:t>
            </a:r>
            <a:endParaRPr lang="en-001" dirty="0"/>
          </a:p>
        </p:txBody>
      </p:sp>
      <p:pic>
        <p:nvPicPr>
          <p:cNvPr id="22" name="图片 21" descr="\documentclass{article}&#10;\usepackage{amsmath}&#10;\usepackage{amssymb}&#10;\usepackage{amsthm}&#10;\pagestyle{empty}&#10;\begin{document}&#10;&#10;$$\mathbf{w}_{\text{BMU}}(t+1) = \mathbf{w}_{\text{BMU}}(t) + \alpha \cdot (\mathbf{x} - \mathbf{w}_{\text{BMU}}(t))$$&#10;&#10;&#10;\end{document}&#10;" title="IguanaTex Bitmap Display">
            <a:extLst>
              <a:ext uri="{FF2B5EF4-FFF2-40B4-BE49-F238E27FC236}">
                <a16:creationId xmlns:a16="http://schemas.microsoft.com/office/drawing/2014/main" id="{C24E0FB7-E9DA-B4E9-06AA-68FA3F5F7BAC}"/>
              </a:ext>
            </a:extLst>
          </p:cNvPr>
          <p:cNvPicPr>
            <a:picLocks noChangeAspect="1"/>
          </p:cNvPicPr>
          <p:nvPr>
            <p:custDataLst>
              <p:tags r:id="rId2"/>
            </p:custDataLst>
          </p:nvPr>
        </p:nvPicPr>
        <p:blipFill>
          <a:blip r:embed="rId7"/>
          <a:stretch>
            <a:fillRect/>
          </a:stretch>
        </p:blipFill>
        <p:spPr>
          <a:xfrm>
            <a:off x="2068381" y="2355650"/>
            <a:ext cx="5007238" cy="254476"/>
          </a:xfrm>
          <a:prstGeom prst="rect">
            <a:avLst/>
          </a:prstGeom>
        </p:spPr>
      </p:pic>
      <p:sp>
        <p:nvSpPr>
          <p:cNvPr id="29" name="文本框 28">
            <a:extLst>
              <a:ext uri="{FF2B5EF4-FFF2-40B4-BE49-F238E27FC236}">
                <a16:creationId xmlns:a16="http://schemas.microsoft.com/office/drawing/2014/main" id="{362C0C8E-82CC-4D7C-5430-683004CC6833}"/>
              </a:ext>
            </a:extLst>
          </p:cNvPr>
          <p:cNvSpPr txBox="1"/>
          <p:nvPr/>
        </p:nvSpPr>
        <p:spPr>
          <a:xfrm>
            <a:off x="1003554" y="2941837"/>
            <a:ext cx="4713732" cy="369332"/>
          </a:xfrm>
          <a:prstGeom prst="rect">
            <a:avLst/>
          </a:prstGeom>
          <a:noFill/>
        </p:spPr>
        <p:txBody>
          <a:bodyPr wrap="square">
            <a:spAutoFit/>
          </a:bodyPr>
          <a:lstStyle/>
          <a:p>
            <a:r>
              <a:rPr lang="en-US" dirty="0"/>
              <a:t>Substituting values:</a:t>
            </a:r>
            <a:endParaRPr lang="en-001" dirty="0"/>
          </a:p>
        </p:txBody>
      </p:sp>
      <p:pic>
        <p:nvPicPr>
          <p:cNvPr id="35" name="图片 34" descr="\documentclass{article}&#10;\usepackage{amsmath}&#10;\usepackage{amssymb}&#10;\usepackage{amsthm}&#10;\pagestyle{empty}&#10;\begin{document}&#10;&#10;\begin{align*}&#10;\mathbf{w}_4 &amp;= (0.3, 0.9) + 0.5 \times ((0.2, 0.8) - (0.3, 0.9))\\&#10;&amp;= (0.3 - 0.05, 0.9 - 0.05) = (0.25, 0.85)&#10;\end{align*}&#10;&#10;&#10;\end{document}&#10;" title="IguanaTex Bitmap Display">
            <a:extLst>
              <a:ext uri="{FF2B5EF4-FFF2-40B4-BE49-F238E27FC236}">
                <a16:creationId xmlns:a16="http://schemas.microsoft.com/office/drawing/2014/main" id="{A1D248E6-8864-2B9D-06D1-EB56CB5947FA}"/>
              </a:ext>
            </a:extLst>
          </p:cNvPr>
          <p:cNvPicPr>
            <a:picLocks noChangeAspect="1"/>
          </p:cNvPicPr>
          <p:nvPr>
            <p:custDataLst>
              <p:tags r:id="rId3"/>
            </p:custDataLst>
          </p:nvPr>
        </p:nvPicPr>
        <p:blipFill>
          <a:blip r:embed="rId8"/>
          <a:stretch>
            <a:fillRect/>
          </a:stretch>
        </p:blipFill>
        <p:spPr>
          <a:xfrm>
            <a:off x="2099620" y="3642880"/>
            <a:ext cx="4944761" cy="633905"/>
          </a:xfrm>
          <a:prstGeom prst="rect">
            <a:avLst/>
          </a:prstGeom>
        </p:spPr>
      </p:pic>
      <p:sp>
        <p:nvSpPr>
          <p:cNvPr id="37" name="文本框 36">
            <a:extLst>
              <a:ext uri="{FF2B5EF4-FFF2-40B4-BE49-F238E27FC236}">
                <a16:creationId xmlns:a16="http://schemas.microsoft.com/office/drawing/2014/main" id="{8B0B06AD-B0A7-7CC3-7915-BFCA406F937A}"/>
              </a:ext>
            </a:extLst>
          </p:cNvPr>
          <p:cNvSpPr txBox="1"/>
          <p:nvPr/>
        </p:nvSpPr>
        <p:spPr>
          <a:xfrm>
            <a:off x="274762" y="4978503"/>
            <a:ext cx="4713732" cy="369332"/>
          </a:xfrm>
          <a:prstGeom prst="rect">
            <a:avLst/>
          </a:prstGeom>
          <a:noFill/>
        </p:spPr>
        <p:txBody>
          <a:bodyPr wrap="square">
            <a:spAutoFit/>
          </a:bodyPr>
          <a:lstStyle/>
          <a:p>
            <a:r>
              <a:rPr lang="en-US" dirty="0"/>
              <a:t>Step 5: Repeat for Other Input Vectors</a:t>
            </a:r>
            <a:endParaRPr lang="en-001" dirty="0"/>
          </a:p>
        </p:txBody>
      </p:sp>
    </p:spTree>
    <p:extLst>
      <p:ext uri="{BB962C8B-B14F-4D97-AF65-F5344CB8AC3E}">
        <p14:creationId xmlns:p14="http://schemas.microsoft.com/office/powerpoint/2010/main" val="390950083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C973E-4C73-D09C-AD6E-799C885EEE6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3E11B2-3140-4FE2-3476-00261141D3A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0B65282-FF7F-6101-60E3-68689D9B9F9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DF0B02A-65E5-934D-F681-8100DDE21784}"/>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1AEA1E8A-192C-35B7-BF6F-89C8898E64FA}"/>
              </a:ext>
            </a:extLst>
          </p:cNvPr>
          <p:cNvSpPr/>
          <p:nvPr/>
        </p:nvSpPr>
        <p:spPr>
          <a:xfrm>
            <a:off x="274762" y="1596957"/>
            <a:ext cx="2846164" cy="369332"/>
          </a:xfrm>
          <a:prstGeom prst="rect">
            <a:avLst/>
          </a:prstGeom>
        </p:spPr>
        <p:txBody>
          <a:bodyPr wrap="none">
            <a:spAutoFit/>
          </a:bodyPr>
          <a:lstStyle/>
          <a:p>
            <a:r>
              <a:rPr lang="en-US" altLang="zh-CN" dirty="0">
                <a:solidFill>
                  <a:srgbClr val="292929"/>
                </a:solidFill>
                <a:highlight>
                  <a:srgbClr val="C0C0C0"/>
                </a:highlight>
                <a:latin typeface="+mn-lt"/>
              </a:rPr>
              <a:t>What is Physical Annealing?</a:t>
            </a:r>
            <a:endParaRPr lang="en-US" altLang="zh-CN" i="0" dirty="0">
              <a:solidFill>
                <a:srgbClr val="292929"/>
              </a:solidFill>
              <a:effectLst/>
              <a:highlight>
                <a:srgbClr val="C0C0C0"/>
              </a:highlight>
              <a:latin typeface="+mn-lt"/>
            </a:endParaRPr>
          </a:p>
        </p:txBody>
      </p:sp>
      <p:pic>
        <p:nvPicPr>
          <p:cNvPr id="4" name="Picture 2" descr="https://miro.medium.com/max/875/1*-KC33ce7wwSFaFY0sO1IEQ.jpeg">
            <a:extLst>
              <a:ext uri="{FF2B5EF4-FFF2-40B4-BE49-F238E27FC236}">
                <a16:creationId xmlns:a16="http://schemas.microsoft.com/office/drawing/2014/main" id="{E56CFB41-F251-AC77-1812-710829737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153" y="2155802"/>
            <a:ext cx="4991805" cy="33031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50AE33F-0E36-F34F-B0AC-EB31A5187393}"/>
              </a:ext>
            </a:extLst>
          </p:cNvPr>
          <p:cNvSpPr/>
          <p:nvPr/>
        </p:nvSpPr>
        <p:spPr>
          <a:xfrm>
            <a:off x="274762" y="5458952"/>
            <a:ext cx="8240588" cy="707886"/>
          </a:xfrm>
          <a:prstGeom prst="rect">
            <a:avLst/>
          </a:prstGeom>
        </p:spPr>
        <p:txBody>
          <a:bodyPr wrap="square">
            <a:spAutoFit/>
          </a:bodyPr>
          <a:lstStyle/>
          <a:p>
            <a:r>
              <a:rPr lang="en-US" altLang="zh-CN" sz="2000" dirty="0"/>
              <a:t>When the material is hot, the molecular structure is weaker and is more susceptible to change. </a:t>
            </a:r>
            <a:endParaRPr lang="zh-CN" altLang="en-US" sz="2000" dirty="0"/>
          </a:p>
        </p:txBody>
      </p:sp>
      <p:sp>
        <p:nvSpPr>
          <p:cNvPr id="9" name="TextBox 8">
            <a:extLst>
              <a:ext uri="{FF2B5EF4-FFF2-40B4-BE49-F238E27FC236}">
                <a16:creationId xmlns:a16="http://schemas.microsoft.com/office/drawing/2014/main" id="{6A69DA2D-7A7F-9098-96B4-FD9624025970}"/>
              </a:ext>
            </a:extLst>
          </p:cNvPr>
          <p:cNvSpPr txBox="1"/>
          <p:nvPr/>
        </p:nvSpPr>
        <p:spPr>
          <a:xfrm>
            <a:off x="274762" y="629819"/>
            <a:ext cx="8331200" cy="646331"/>
          </a:xfrm>
          <a:prstGeom prst="rect">
            <a:avLst/>
          </a:prstGeom>
          <a:noFill/>
        </p:spPr>
        <p:txBody>
          <a:bodyPr wrap="square">
            <a:spAutoFit/>
          </a:bodyPr>
          <a:lstStyle/>
          <a:p>
            <a:r>
              <a:rPr lang="en-US" dirty="0"/>
              <a:t>It’s inspired by the </a:t>
            </a:r>
            <a:r>
              <a:rPr lang="en-US" b="1" dirty="0"/>
              <a:t>annealing process in metallurgy</a:t>
            </a:r>
            <a:r>
              <a:rPr lang="en-US" dirty="0"/>
              <a:t>, where materials are heated and slowly cooled to achieve a stable structure with </a:t>
            </a:r>
            <a:r>
              <a:rPr lang="en-US" b="1" dirty="0"/>
              <a:t>minimal energy</a:t>
            </a:r>
            <a:r>
              <a:rPr lang="en-US" dirty="0"/>
              <a:t>.</a:t>
            </a:r>
          </a:p>
        </p:txBody>
      </p:sp>
    </p:spTree>
    <p:extLst>
      <p:ext uri="{BB962C8B-B14F-4D97-AF65-F5344CB8AC3E}">
        <p14:creationId xmlns:p14="http://schemas.microsoft.com/office/powerpoint/2010/main" val="1394871323"/>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CD0A9-1182-BDEA-FB32-13849D488EC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2F26B8-3C6B-ED83-EFAC-113764B55CF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427F3E2-21D5-E97C-5112-56E03F740CB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6435F9E-C925-B52F-F3DC-14FB1E41E29C}"/>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088A1E9A-4B77-4CFA-6E7F-C05DB9DF0391}"/>
              </a:ext>
            </a:extLst>
          </p:cNvPr>
          <p:cNvSpPr/>
          <p:nvPr/>
        </p:nvSpPr>
        <p:spPr>
          <a:xfrm>
            <a:off x="274762" y="954568"/>
            <a:ext cx="8240588" cy="707886"/>
          </a:xfrm>
          <a:prstGeom prst="rect">
            <a:avLst/>
          </a:prstGeom>
        </p:spPr>
        <p:txBody>
          <a:bodyPr wrap="square">
            <a:spAutoFit/>
          </a:bodyPr>
          <a:lstStyle/>
          <a:p>
            <a:r>
              <a:rPr lang="en-US" altLang="zh-CN" sz="2000" dirty="0">
                <a:solidFill>
                  <a:srgbClr val="292929"/>
                </a:solidFill>
                <a:latin typeface="+mn-lt"/>
              </a:rPr>
              <a:t>Another important part of this analogy is the following equation from Thermal Dynamics:</a:t>
            </a:r>
            <a:endParaRPr lang="zh-CN" altLang="en-US" sz="2000" dirty="0">
              <a:latin typeface="+mn-lt"/>
            </a:endParaRPr>
          </a:p>
        </p:txBody>
      </p:sp>
      <p:pic>
        <p:nvPicPr>
          <p:cNvPr id="4" name="Picture 2" descr="https://miro.medium.com/max/875/1*WnBJxCX9FBYAhnHl5OfJhg.png">
            <a:extLst>
              <a:ext uri="{FF2B5EF4-FFF2-40B4-BE49-F238E27FC236}">
                <a16:creationId xmlns:a16="http://schemas.microsoft.com/office/drawing/2014/main" id="{7F7F1C03-8EE8-4A9E-769F-6DEDE3D33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2467310"/>
            <a:ext cx="83343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9209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54AE1-D5FF-F5E8-1C46-DFDF1F5C0C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E193FF-9916-21FB-4DA7-824CFF4F4F6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2003539-BE6C-4B44-08DA-3DE7775CC3B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34F6190-4B3A-2A4F-93E0-FE593D38AEC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A1957581-A224-4FA3-13C3-7676839BA326}"/>
              </a:ext>
            </a:extLst>
          </p:cNvPr>
          <p:cNvSpPr/>
          <p:nvPr/>
        </p:nvSpPr>
        <p:spPr>
          <a:xfrm>
            <a:off x="274762" y="796931"/>
            <a:ext cx="8240588" cy="1323439"/>
          </a:xfrm>
          <a:prstGeom prst="rect">
            <a:avLst/>
          </a:prstGeom>
        </p:spPr>
        <p:txBody>
          <a:bodyPr wrap="square">
            <a:spAutoFit/>
          </a:bodyPr>
          <a:lstStyle/>
          <a:p>
            <a:r>
              <a:rPr lang="en-US" altLang="zh-CN" sz="2000" dirty="0">
                <a:solidFill>
                  <a:srgbClr val="292929"/>
                </a:solidFill>
                <a:latin typeface="+mn-lt"/>
              </a:rPr>
              <a:t>Simulated Annealing (SA) mimics the Physical Annealing process but is used for optimizing parameters in a model. This process is very useful for situations where there are a lot of local minima such that algorithms like Gradient Descent would be stuck at.</a:t>
            </a:r>
            <a:endParaRPr lang="zh-CN" altLang="en-US" sz="2000" dirty="0">
              <a:latin typeface="+mn-lt"/>
            </a:endParaRPr>
          </a:p>
        </p:txBody>
      </p:sp>
      <p:pic>
        <p:nvPicPr>
          <p:cNvPr id="4" name="Picture 2" descr="https://miro.medium.com/max/875/1*iXV2btukAUcn5lfd-ZjU7A.png">
            <a:extLst>
              <a:ext uri="{FF2B5EF4-FFF2-40B4-BE49-F238E27FC236}">
                <a16:creationId xmlns:a16="http://schemas.microsoft.com/office/drawing/2014/main" id="{5EDF464A-8C5C-15E1-D9CA-F49D8FD8D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3" y="2162147"/>
            <a:ext cx="8240588" cy="386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80287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74529-FFD0-25CC-46B6-706F5387DF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4414245-95A5-6F12-2B1D-E521F947DC8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483E555-C3C3-ECF4-B838-55BC4AFBBDC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A3B311F4-E675-713B-E229-990C939A981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DC70C03C-96B0-061F-268E-33567DEE45C2}"/>
              </a:ext>
            </a:extLst>
          </p:cNvPr>
          <p:cNvSpPr/>
          <p:nvPr/>
        </p:nvSpPr>
        <p:spPr>
          <a:xfrm>
            <a:off x="274762" y="549756"/>
            <a:ext cx="1139414" cy="369332"/>
          </a:xfrm>
          <a:prstGeom prst="rect">
            <a:avLst/>
          </a:prstGeom>
        </p:spPr>
        <p:txBody>
          <a:bodyPr wrap="none">
            <a:spAutoFit/>
          </a:bodyPr>
          <a:lstStyle/>
          <a:p>
            <a:r>
              <a:rPr lang="en-US" altLang="zh-CN" b="1" dirty="0">
                <a:solidFill>
                  <a:srgbClr val="292929"/>
                </a:solidFill>
                <a:latin typeface="+mn-lt"/>
              </a:rPr>
              <a:t>Algorithm</a:t>
            </a:r>
            <a:endParaRPr lang="en-US" altLang="zh-CN" b="1" i="0" dirty="0">
              <a:solidFill>
                <a:srgbClr val="292929"/>
              </a:solidFill>
              <a:effectLst/>
              <a:latin typeface="+mn-lt"/>
            </a:endParaRPr>
          </a:p>
        </p:txBody>
      </p:sp>
      <p:pic>
        <p:nvPicPr>
          <p:cNvPr id="4" name="Picture 3">
            <a:extLst>
              <a:ext uri="{FF2B5EF4-FFF2-40B4-BE49-F238E27FC236}">
                <a16:creationId xmlns:a16="http://schemas.microsoft.com/office/drawing/2014/main" id="{9EB484B8-812F-C047-4E47-B1F45BB02031}"/>
              </a:ext>
            </a:extLst>
          </p:cNvPr>
          <p:cNvPicPr>
            <a:picLocks noChangeAspect="1"/>
          </p:cNvPicPr>
          <p:nvPr/>
        </p:nvPicPr>
        <p:blipFill>
          <a:blip r:embed="rId3"/>
          <a:stretch>
            <a:fillRect/>
          </a:stretch>
        </p:blipFill>
        <p:spPr>
          <a:xfrm>
            <a:off x="1134356" y="954568"/>
            <a:ext cx="7083955" cy="5366917"/>
          </a:xfrm>
          <a:prstGeom prst="rect">
            <a:avLst/>
          </a:prstGeom>
        </p:spPr>
      </p:pic>
    </p:spTree>
    <p:extLst>
      <p:ext uri="{BB962C8B-B14F-4D97-AF65-F5344CB8AC3E}">
        <p14:creationId xmlns:p14="http://schemas.microsoft.com/office/powerpoint/2010/main" val="272498161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7E98-3062-D9DE-FE5D-5DDE9D9DB4D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9E3E5FE-72C3-B20D-19DB-264F23606D8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F7E5A9E-C002-9934-7F4C-DD9A9279D12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212B01D-389D-771F-C752-D68B9FB482F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sp>
        <p:nvSpPr>
          <p:cNvPr id="2" name="Rectangle 1">
            <a:extLst>
              <a:ext uri="{FF2B5EF4-FFF2-40B4-BE49-F238E27FC236}">
                <a16:creationId xmlns:a16="http://schemas.microsoft.com/office/drawing/2014/main" id="{D58102B0-365C-01A4-2202-D8115F628A9F}"/>
              </a:ext>
            </a:extLst>
          </p:cNvPr>
          <p:cNvSpPr/>
          <p:nvPr/>
        </p:nvSpPr>
        <p:spPr>
          <a:xfrm>
            <a:off x="274762" y="549756"/>
            <a:ext cx="1139414" cy="369332"/>
          </a:xfrm>
          <a:prstGeom prst="rect">
            <a:avLst/>
          </a:prstGeom>
        </p:spPr>
        <p:txBody>
          <a:bodyPr wrap="none">
            <a:spAutoFit/>
          </a:bodyPr>
          <a:lstStyle/>
          <a:p>
            <a:r>
              <a:rPr lang="en-US" altLang="zh-CN" b="1" dirty="0">
                <a:solidFill>
                  <a:srgbClr val="292929"/>
                </a:solidFill>
                <a:latin typeface="+mn-lt"/>
              </a:rPr>
              <a:t>Algorithm</a:t>
            </a:r>
            <a:endParaRPr lang="en-US" altLang="zh-CN" b="1" i="0" dirty="0">
              <a:solidFill>
                <a:srgbClr val="292929"/>
              </a:solidFill>
              <a:effectLst/>
              <a:latin typeface="+mn-lt"/>
            </a:endParaRPr>
          </a:p>
        </p:txBody>
      </p:sp>
      <p:pic>
        <p:nvPicPr>
          <p:cNvPr id="4" name="Picture 2" descr="https://miro.medium.com/max/875/1*v2XktDqca_Y6l53tyOV2Hg.png">
            <a:extLst>
              <a:ext uri="{FF2B5EF4-FFF2-40B4-BE49-F238E27FC236}">
                <a16:creationId xmlns:a16="http://schemas.microsoft.com/office/drawing/2014/main" id="{04FDA4E0-0A1B-E2DA-C45B-6F3009E03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68" y="1570678"/>
            <a:ext cx="8334375" cy="20383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C1A8E7C-56A4-BA91-0798-BBE79D909B33}"/>
              </a:ext>
            </a:extLst>
          </p:cNvPr>
          <p:cNvSpPr/>
          <p:nvPr/>
        </p:nvSpPr>
        <p:spPr>
          <a:xfrm>
            <a:off x="274761" y="4260618"/>
            <a:ext cx="8240588" cy="923330"/>
          </a:xfrm>
          <a:prstGeom prst="rect">
            <a:avLst/>
          </a:prstGeom>
        </p:spPr>
        <p:txBody>
          <a:bodyPr wrap="square">
            <a:spAutoFit/>
          </a:bodyPr>
          <a:lstStyle/>
          <a:p>
            <a:r>
              <a:rPr lang="en-US" altLang="zh-CN" dirty="0">
                <a:solidFill>
                  <a:srgbClr val="292929"/>
                </a:solidFill>
                <a:latin typeface="+mn-lt"/>
              </a:rPr>
              <a:t>Each reduction rule reduces the temperature at a different rate and each method is better at optimizing a different type of model. For the 3rd rule, </a:t>
            </a:r>
            <a:r>
              <a:rPr lang="en-US" altLang="zh-CN" i="1" dirty="0">
                <a:solidFill>
                  <a:srgbClr val="292929"/>
                </a:solidFill>
                <a:latin typeface="+mn-lt"/>
              </a:rPr>
              <a:t>beta</a:t>
            </a:r>
            <a:r>
              <a:rPr lang="en-US" altLang="zh-CN" dirty="0">
                <a:solidFill>
                  <a:srgbClr val="292929"/>
                </a:solidFill>
                <a:latin typeface="+mn-lt"/>
              </a:rPr>
              <a:t> is an arbitrary constant.</a:t>
            </a:r>
            <a:endParaRPr lang="zh-CN" altLang="en-US" dirty="0">
              <a:latin typeface="+mn-lt"/>
            </a:endParaRPr>
          </a:p>
        </p:txBody>
      </p:sp>
    </p:spTree>
    <p:extLst>
      <p:ext uri="{BB962C8B-B14F-4D97-AF65-F5344CB8AC3E}">
        <p14:creationId xmlns:p14="http://schemas.microsoft.com/office/powerpoint/2010/main" val="244456966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6561C-9C05-7B9E-3CF8-E03971B084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C71CA9F-7397-DE0E-4D21-DA5F20DE0FD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98C7307-DCF5-4646-9975-A15AAB0637B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309FC4D-1087-121F-A3DA-6C1558E98CE3}"/>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Simulated Annealing</a:t>
            </a:r>
            <a:endParaRPr lang="en-US" altLang="en-US" sz="2400" b="1" dirty="0">
              <a:solidFill>
                <a:schemeClr val="bg2">
                  <a:lumMod val="75000"/>
                </a:schemeClr>
              </a:solidFill>
              <a:cs typeface="Times New Roman" pitchFamily="18" charset="0"/>
            </a:endParaRPr>
          </a:p>
        </p:txBody>
      </p:sp>
      <p:pic>
        <p:nvPicPr>
          <p:cNvPr id="2" name="Picture 1">
            <a:extLst>
              <a:ext uri="{FF2B5EF4-FFF2-40B4-BE49-F238E27FC236}">
                <a16:creationId xmlns:a16="http://schemas.microsoft.com/office/drawing/2014/main" id="{22786E0C-89B8-C7ED-79BD-65ED2888C0C7}"/>
              </a:ext>
            </a:extLst>
          </p:cNvPr>
          <p:cNvPicPr>
            <a:picLocks noChangeAspect="1"/>
          </p:cNvPicPr>
          <p:nvPr/>
        </p:nvPicPr>
        <p:blipFill>
          <a:blip r:embed="rId3"/>
          <a:stretch>
            <a:fillRect/>
          </a:stretch>
        </p:blipFill>
        <p:spPr>
          <a:xfrm>
            <a:off x="271235" y="868844"/>
            <a:ext cx="8244115" cy="4873497"/>
          </a:xfrm>
          <a:prstGeom prst="rect">
            <a:avLst/>
          </a:prstGeom>
        </p:spPr>
      </p:pic>
    </p:spTree>
    <p:extLst>
      <p:ext uri="{BB962C8B-B14F-4D97-AF65-F5344CB8AC3E}">
        <p14:creationId xmlns:p14="http://schemas.microsoft.com/office/powerpoint/2010/main" val="77619960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7EF37-9499-11FF-47E7-4E6CAB7CC7E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FDF49A-34C1-95AA-8577-416C5B90466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0B7935E-D820-BDD3-CB9F-5916E05C226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3D010163-526C-8A63-2036-1166B6F51EED}"/>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M</a:t>
            </a:r>
            <a:r>
              <a:rPr lang="en-US" altLang="en-US" sz="2400" b="1" dirty="0">
                <a:solidFill>
                  <a:srgbClr val="99235E"/>
                </a:solidFill>
                <a:cs typeface="Times New Roman" pitchFamily="18" charset="0"/>
              </a:rPr>
              <a:t>ean Field Annealing</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136740CE-EA9A-0CFF-0234-4FBA4CAE67FA}"/>
              </a:ext>
            </a:extLst>
          </p:cNvPr>
          <p:cNvSpPr txBox="1"/>
          <p:nvPr/>
        </p:nvSpPr>
        <p:spPr>
          <a:xfrm>
            <a:off x="2214748" y="5220678"/>
            <a:ext cx="4714504" cy="923330"/>
          </a:xfrm>
          <a:prstGeom prst="rect">
            <a:avLst/>
          </a:prstGeom>
          <a:noFill/>
        </p:spPr>
        <p:txBody>
          <a:bodyPr wrap="square">
            <a:spAutoFit/>
          </a:bodyPr>
          <a:lstStyle/>
          <a:p>
            <a:r>
              <a:rPr lang="en-US" dirty="0"/>
              <a:t>A deterministic approximation of </a:t>
            </a:r>
            <a:r>
              <a:rPr lang="en-US" b="1" dirty="0"/>
              <a:t>Simulated Annealing (SA)</a:t>
            </a:r>
            <a:r>
              <a:rPr lang="en-US" dirty="0"/>
              <a:t> that replaces stochastic sampling with a mean-field approximation.</a:t>
            </a:r>
          </a:p>
        </p:txBody>
      </p:sp>
      <p:sp>
        <p:nvSpPr>
          <p:cNvPr id="8" name="TextBox 7">
            <a:extLst>
              <a:ext uri="{FF2B5EF4-FFF2-40B4-BE49-F238E27FC236}">
                <a16:creationId xmlns:a16="http://schemas.microsoft.com/office/drawing/2014/main" id="{3594DBA7-06B5-0C15-EF1B-CF3AA3DA0B7C}"/>
              </a:ext>
            </a:extLst>
          </p:cNvPr>
          <p:cNvSpPr txBox="1"/>
          <p:nvPr/>
        </p:nvSpPr>
        <p:spPr>
          <a:xfrm>
            <a:off x="274762" y="713992"/>
            <a:ext cx="8240588" cy="923330"/>
          </a:xfrm>
          <a:prstGeom prst="rect">
            <a:avLst/>
          </a:prstGeom>
          <a:noFill/>
        </p:spPr>
        <p:txBody>
          <a:bodyPr wrap="square">
            <a:spAutoFit/>
          </a:bodyPr>
          <a:lstStyle/>
          <a:p>
            <a:pPr algn="just"/>
            <a:r>
              <a:rPr lang="en-US" b="1" dirty="0"/>
              <a:t>Mean Field Annealing</a:t>
            </a:r>
            <a:r>
              <a:rPr lang="en-US" dirty="0"/>
              <a:t> is an optimization method inspired by statistical mechanics. It approximates the behavior of </a:t>
            </a:r>
            <a:r>
              <a:rPr lang="en-US" b="1" dirty="0"/>
              <a:t>Simulated Annealing</a:t>
            </a:r>
            <a:r>
              <a:rPr lang="en-US" dirty="0"/>
              <a:t> by replacing the stochastic binary decisions with deterministic probabilistic expectations.</a:t>
            </a:r>
          </a:p>
        </p:txBody>
      </p:sp>
      <p:pic>
        <p:nvPicPr>
          <p:cNvPr id="10" name="Picture 9">
            <a:extLst>
              <a:ext uri="{FF2B5EF4-FFF2-40B4-BE49-F238E27FC236}">
                <a16:creationId xmlns:a16="http://schemas.microsoft.com/office/drawing/2014/main" id="{A8F3A50D-A757-0748-2750-3E829BB737BE}"/>
              </a:ext>
            </a:extLst>
          </p:cNvPr>
          <p:cNvPicPr>
            <a:picLocks noChangeAspect="1"/>
          </p:cNvPicPr>
          <p:nvPr>
            <p:custDataLst>
              <p:tags r:id="rId1"/>
            </p:custDataLst>
          </p:nvPr>
        </p:nvPicPr>
        <p:blipFill>
          <a:blip r:embed="rId6"/>
          <a:stretch>
            <a:fillRect/>
          </a:stretch>
        </p:blipFill>
        <p:spPr>
          <a:xfrm>
            <a:off x="4294210" y="2154678"/>
            <a:ext cx="3383280" cy="575056"/>
          </a:xfrm>
          <a:prstGeom prst="rect">
            <a:avLst/>
          </a:prstGeom>
        </p:spPr>
      </p:pic>
      <p:sp>
        <p:nvSpPr>
          <p:cNvPr id="12" name="TextBox 11">
            <a:extLst>
              <a:ext uri="{FF2B5EF4-FFF2-40B4-BE49-F238E27FC236}">
                <a16:creationId xmlns:a16="http://schemas.microsoft.com/office/drawing/2014/main" id="{7D10AE58-671A-3A7B-E189-D5E6083F2820}"/>
              </a:ext>
            </a:extLst>
          </p:cNvPr>
          <p:cNvSpPr txBox="1"/>
          <p:nvPr/>
        </p:nvSpPr>
        <p:spPr>
          <a:xfrm>
            <a:off x="245318" y="2127277"/>
            <a:ext cx="4714504" cy="369332"/>
          </a:xfrm>
          <a:prstGeom prst="rect">
            <a:avLst/>
          </a:prstGeom>
          <a:noFill/>
        </p:spPr>
        <p:txBody>
          <a:bodyPr wrap="square">
            <a:spAutoFit/>
          </a:bodyPr>
          <a:lstStyle/>
          <a:p>
            <a:r>
              <a:rPr lang="en-US" dirty="0"/>
              <a:t>Assume a system with energy function:</a:t>
            </a:r>
          </a:p>
        </p:txBody>
      </p:sp>
      <p:pic>
        <p:nvPicPr>
          <p:cNvPr id="16" name="Picture 15">
            <a:extLst>
              <a:ext uri="{FF2B5EF4-FFF2-40B4-BE49-F238E27FC236}">
                <a16:creationId xmlns:a16="http://schemas.microsoft.com/office/drawing/2014/main" id="{57AE559F-8B20-1AA0-50EA-B389837082EB}"/>
              </a:ext>
            </a:extLst>
          </p:cNvPr>
          <p:cNvPicPr>
            <a:picLocks noChangeAspect="1"/>
          </p:cNvPicPr>
          <p:nvPr>
            <p:custDataLst>
              <p:tags r:id="rId2"/>
            </p:custDataLst>
          </p:nvPr>
        </p:nvPicPr>
        <p:blipFill>
          <a:blip r:embed="rId7"/>
          <a:stretch>
            <a:fillRect/>
          </a:stretch>
        </p:blipFill>
        <p:spPr>
          <a:xfrm>
            <a:off x="4294210" y="3123906"/>
            <a:ext cx="4439920" cy="566928"/>
          </a:xfrm>
          <a:prstGeom prst="rect">
            <a:avLst/>
          </a:prstGeom>
        </p:spPr>
      </p:pic>
      <p:sp>
        <p:nvSpPr>
          <p:cNvPr id="18" name="TextBox 17">
            <a:extLst>
              <a:ext uri="{FF2B5EF4-FFF2-40B4-BE49-F238E27FC236}">
                <a16:creationId xmlns:a16="http://schemas.microsoft.com/office/drawing/2014/main" id="{002895A5-8B7F-4140-4020-D8EB43A305B9}"/>
              </a:ext>
            </a:extLst>
          </p:cNvPr>
          <p:cNvSpPr txBox="1"/>
          <p:nvPr/>
        </p:nvSpPr>
        <p:spPr>
          <a:xfrm>
            <a:off x="274762" y="4295613"/>
            <a:ext cx="4714504" cy="369332"/>
          </a:xfrm>
          <a:prstGeom prst="rect">
            <a:avLst/>
          </a:prstGeom>
          <a:noFill/>
        </p:spPr>
        <p:txBody>
          <a:bodyPr wrap="square">
            <a:spAutoFit/>
          </a:bodyPr>
          <a:lstStyle/>
          <a:p>
            <a:r>
              <a:rPr lang="en-US" dirty="0"/>
              <a:t>The mean-field update rule is:</a:t>
            </a:r>
          </a:p>
        </p:txBody>
      </p:sp>
      <p:pic>
        <p:nvPicPr>
          <p:cNvPr id="20" name="Picture 19">
            <a:extLst>
              <a:ext uri="{FF2B5EF4-FFF2-40B4-BE49-F238E27FC236}">
                <a16:creationId xmlns:a16="http://schemas.microsoft.com/office/drawing/2014/main" id="{CA194310-565D-665F-8E14-7927168D2198}"/>
              </a:ext>
            </a:extLst>
          </p:cNvPr>
          <p:cNvPicPr>
            <a:picLocks noChangeAspect="1"/>
          </p:cNvPicPr>
          <p:nvPr>
            <p:custDataLst>
              <p:tags r:id="rId3"/>
            </p:custDataLst>
          </p:nvPr>
        </p:nvPicPr>
        <p:blipFill>
          <a:blip r:embed="rId8"/>
          <a:stretch>
            <a:fillRect/>
          </a:stretch>
        </p:blipFill>
        <p:spPr>
          <a:xfrm>
            <a:off x="3687035" y="4216318"/>
            <a:ext cx="4212336" cy="766064"/>
          </a:xfrm>
          <a:prstGeom prst="rect">
            <a:avLst/>
          </a:prstGeom>
        </p:spPr>
      </p:pic>
    </p:spTree>
    <p:extLst>
      <p:ext uri="{BB962C8B-B14F-4D97-AF65-F5344CB8AC3E}">
        <p14:creationId xmlns:p14="http://schemas.microsoft.com/office/powerpoint/2010/main" val="36311784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91BC2-875D-C18D-BE09-D74C4F76E8D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B1F4B3C-7F65-76CB-75AA-08155D637EB6}"/>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03B2FC4-B50A-3A51-CA5B-57A335C3AD2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90BF6A0-2226-D1B3-1F47-30CFA6B480C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44D566C6-84C9-58DB-E9B1-84971E57650E}"/>
              </a:ext>
            </a:extLst>
          </p:cNvPr>
          <p:cNvSpPr txBox="1"/>
          <p:nvPr/>
        </p:nvSpPr>
        <p:spPr>
          <a:xfrm>
            <a:off x="167260" y="583653"/>
            <a:ext cx="8096249" cy="369332"/>
          </a:xfrm>
          <a:prstGeom prst="rect">
            <a:avLst/>
          </a:prstGeom>
          <a:noFill/>
        </p:spPr>
        <p:txBody>
          <a:bodyPr wrap="square">
            <a:spAutoFit/>
          </a:bodyPr>
          <a:lstStyle/>
          <a:p>
            <a:r>
              <a:rPr lang="en-US" sz="1800" b="0" i="0" u="none" strike="noStrike" baseline="0" dirty="0">
                <a:latin typeface="CMR12"/>
              </a:rPr>
              <a:t>Classification vs. Regression</a:t>
            </a:r>
            <a:endParaRPr lang="en-001" dirty="0"/>
          </a:p>
        </p:txBody>
      </p:sp>
      <p:graphicFrame>
        <p:nvGraphicFramePr>
          <p:cNvPr id="11" name="表格 10">
            <a:extLst>
              <a:ext uri="{FF2B5EF4-FFF2-40B4-BE49-F238E27FC236}">
                <a16:creationId xmlns:a16="http://schemas.microsoft.com/office/drawing/2014/main" id="{ABCA2A9E-D855-5388-D17F-FF141D2CA2BF}"/>
              </a:ext>
            </a:extLst>
          </p:cNvPr>
          <p:cNvGraphicFramePr>
            <a:graphicFrameLocks noGrp="1"/>
          </p:cNvGraphicFramePr>
          <p:nvPr>
            <p:extLst>
              <p:ext uri="{D42A27DB-BD31-4B8C-83A1-F6EECF244321}">
                <p14:modId xmlns:p14="http://schemas.microsoft.com/office/powerpoint/2010/main" val="737043435"/>
              </p:ext>
            </p:extLst>
          </p:nvPr>
        </p:nvGraphicFramePr>
        <p:xfrm>
          <a:off x="954532" y="2148840"/>
          <a:ext cx="7234936" cy="2560320"/>
        </p:xfrm>
        <a:graphic>
          <a:graphicData uri="http://schemas.openxmlformats.org/drawingml/2006/table">
            <a:tbl>
              <a:tblPr/>
              <a:tblGrid>
                <a:gridCol w="1977136">
                  <a:extLst>
                    <a:ext uri="{9D8B030D-6E8A-4147-A177-3AD203B41FA5}">
                      <a16:colId xmlns:a16="http://schemas.microsoft.com/office/drawing/2014/main" val="192926743"/>
                    </a:ext>
                  </a:extLst>
                </a:gridCol>
                <a:gridCol w="2628900">
                  <a:extLst>
                    <a:ext uri="{9D8B030D-6E8A-4147-A177-3AD203B41FA5}">
                      <a16:colId xmlns:a16="http://schemas.microsoft.com/office/drawing/2014/main" val="2475758283"/>
                    </a:ext>
                  </a:extLst>
                </a:gridCol>
                <a:gridCol w="2628900">
                  <a:extLst>
                    <a:ext uri="{9D8B030D-6E8A-4147-A177-3AD203B41FA5}">
                      <a16:colId xmlns:a16="http://schemas.microsoft.com/office/drawing/2014/main" val="39596207"/>
                    </a:ext>
                  </a:extLst>
                </a:gridCol>
              </a:tblGrid>
              <a:tr h="0">
                <a:tc>
                  <a:txBody>
                    <a:bodyPr/>
                    <a:lstStyle/>
                    <a:p>
                      <a:r>
                        <a:rPr lang="en-US" dirty="0"/>
                        <a:t>Aspect</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r>
                        <a:rPr lang="en-US" dirty="0"/>
                        <a:t>Classification</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r>
                        <a:rPr lang="en-US" dirty="0"/>
                        <a:t>Regression</a:t>
                      </a:r>
                    </a:p>
                  </a:txBody>
                  <a:tcPr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774654"/>
                  </a:ext>
                </a:extLst>
              </a:tr>
              <a:tr h="0">
                <a:tc>
                  <a:txBody>
                    <a:bodyPr/>
                    <a:lstStyle/>
                    <a:p>
                      <a:r>
                        <a:rPr lang="en-US" b="1"/>
                        <a:t>Goal</a:t>
                      </a:r>
                      <a:endParaRPr lang="en-US"/>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r>
                        <a:rPr lang="en-US"/>
                        <a:t>Predict </a:t>
                      </a:r>
                      <a:r>
                        <a:rPr lang="en-US" b="1"/>
                        <a:t>discrete</a:t>
                      </a:r>
                      <a:r>
                        <a:rPr lang="en-US"/>
                        <a:t> labels or categories</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noFill/>
                  </a:tcPr>
                </a:tc>
                <a:tc>
                  <a:txBody>
                    <a:bodyPr/>
                    <a:lstStyle/>
                    <a:p>
                      <a:r>
                        <a:rPr lang="en-US"/>
                        <a:t>Predict </a:t>
                      </a:r>
                      <a:r>
                        <a:rPr lang="en-US" b="1"/>
                        <a:t>continuous</a:t>
                      </a:r>
                      <a:r>
                        <a:rPr lang="en-US"/>
                        <a:t> numerical values</a:t>
                      </a:r>
                    </a:p>
                  </a:txBody>
                  <a:tcPr anchor="ctr">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12121280"/>
                  </a:ext>
                </a:extLst>
              </a:tr>
              <a:tr h="0">
                <a:tc>
                  <a:txBody>
                    <a:bodyPr/>
                    <a:lstStyle/>
                    <a:p>
                      <a:r>
                        <a:rPr lang="en-US" b="1"/>
                        <a:t>Output Type</a:t>
                      </a:r>
                      <a:endParaRPr lang="en-US"/>
                    </a:p>
                  </a:txBody>
                  <a:tcPr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r>
                        <a:rPr lang="en-US"/>
                        <a:t>Class labels (e.g., </a:t>
                      </a:r>
                      <a:r>
                        <a:rPr lang="en-US" i="1"/>
                        <a:t>cat</a:t>
                      </a:r>
                      <a:r>
                        <a:rPr lang="en-US"/>
                        <a:t>, </a:t>
                      </a:r>
                      <a:r>
                        <a:rPr lang="en-US" i="1"/>
                        <a:t>dog</a:t>
                      </a:r>
                      <a:r>
                        <a:rPr lang="en-US"/>
                        <a:t>, </a:t>
                      </a:r>
                      <a:r>
                        <a:rPr lang="en-US" i="1"/>
                        <a:t>spam</a:t>
                      </a:r>
                      <a:r>
                        <a:rPr lang="en-US"/>
                        <a:t>)</a:t>
                      </a:r>
                    </a:p>
                  </a:txBody>
                  <a:tcPr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r>
                        <a:rPr lang="en-US"/>
                        <a:t>Real numbers (e.g., </a:t>
                      </a:r>
                      <a:r>
                        <a:rPr lang="en-US" i="1"/>
                        <a:t>price</a:t>
                      </a:r>
                      <a:r>
                        <a:rPr lang="en-US"/>
                        <a:t>, </a:t>
                      </a:r>
                      <a:r>
                        <a:rPr lang="en-US" i="1"/>
                        <a:t>temperature</a:t>
                      </a:r>
                      <a:r>
                        <a:rPr lang="en-US"/>
                        <a:t>)</a:t>
                      </a:r>
                    </a:p>
                  </a:txBody>
                  <a:tcPr anchor="ctr">
                    <a:lnL>
                      <a:noFill/>
                    </a:lnL>
                    <a:lnR>
                      <a:noFill/>
                    </a:lnR>
                    <a:lnT>
                      <a:noFill/>
                    </a:lnT>
                    <a:lnB>
                      <a:noFill/>
                    </a:lnB>
                    <a:noFill/>
                  </a:tcPr>
                </a:tc>
                <a:extLst>
                  <a:ext uri="{0D108BD9-81ED-4DB2-BD59-A6C34878D82A}">
                    <a16:rowId xmlns:a16="http://schemas.microsoft.com/office/drawing/2014/main" val="1341416074"/>
                  </a:ext>
                </a:extLst>
              </a:tr>
              <a:tr h="0">
                <a:tc>
                  <a:txBody>
                    <a:bodyPr/>
                    <a:lstStyle/>
                    <a:p>
                      <a:r>
                        <a:rPr lang="en-US" b="1" dirty="0"/>
                        <a:t>Typical Algorithms</a:t>
                      </a:r>
                      <a:endParaRPr lang="en-US" dirty="0"/>
                    </a:p>
                  </a:txBody>
                  <a:tcPr anchor="ctr">
                    <a:lnL>
                      <a:noFill/>
                    </a:lnL>
                    <a:lnR w="12700" cap="flat" cmpd="sng" algn="ctr">
                      <a:solidFill>
                        <a:schemeClr val="tx1"/>
                      </a:solidFill>
                      <a:prstDash val="solid"/>
                      <a:round/>
                      <a:headEnd type="none" w="med" len="med"/>
                      <a:tailEnd type="none" w="med" len="med"/>
                    </a:lnR>
                    <a:lnT>
                      <a:noFill/>
                    </a:lnT>
                    <a:lnB>
                      <a:noFill/>
                    </a:lnB>
                    <a:noFill/>
                  </a:tcPr>
                </a:tc>
                <a:tc>
                  <a:txBody>
                    <a:bodyPr/>
                    <a:lstStyle/>
                    <a:p>
                      <a:r>
                        <a:rPr lang="en-US" dirty="0"/>
                        <a:t>Logistic Regression, Decision Trees, SVM, k-NN, Neural Networks</a:t>
                      </a:r>
                    </a:p>
                  </a:txBody>
                  <a:tcPr anchor="ctr">
                    <a:lnL w="12700" cap="flat" cmpd="sng" algn="ctr">
                      <a:solidFill>
                        <a:schemeClr val="tx1"/>
                      </a:solidFill>
                      <a:prstDash val="solid"/>
                      <a:round/>
                      <a:headEnd type="none" w="med" len="med"/>
                      <a:tailEnd type="none" w="med" len="med"/>
                    </a:lnL>
                    <a:lnR>
                      <a:noFill/>
                    </a:lnR>
                    <a:lnT>
                      <a:noFill/>
                    </a:lnT>
                    <a:lnB>
                      <a:noFill/>
                    </a:lnB>
                    <a:noFill/>
                  </a:tcPr>
                </a:tc>
                <a:tc>
                  <a:txBody>
                    <a:bodyPr/>
                    <a:lstStyle/>
                    <a:p>
                      <a:r>
                        <a:rPr lang="en-US" dirty="0"/>
                        <a:t>Linear Regression, Ridge Regression, SVR, Neural Networks</a:t>
                      </a:r>
                    </a:p>
                  </a:txBody>
                  <a:tcPr anchor="ctr">
                    <a:lnL>
                      <a:noFill/>
                    </a:lnL>
                    <a:lnR>
                      <a:noFill/>
                    </a:lnR>
                    <a:lnT>
                      <a:noFill/>
                    </a:lnT>
                    <a:lnB>
                      <a:noFill/>
                    </a:lnB>
                    <a:noFill/>
                  </a:tcPr>
                </a:tc>
                <a:extLst>
                  <a:ext uri="{0D108BD9-81ED-4DB2-BD59-A6C34878D82A}">
                    <a16:rowId xmlns:a16="http://schemas.microsoft.com/office/drawing/2014/main" val="2409016137"/>
                  </a:ext>
                </a:extLst>
              </a:tr>
            </a:tbl>
          </a:graphicData>
        </a:graphic>
      </p:graphicFrame>
    </p:spTree>
    <p:extLst>
      <p:ext uri="{BB962C8B-B14F-4D97-AF65-F5344CB8AC3E}">
        <p14:creationId xmlns:p14="http://schemas.microsoft.com/office/powerpoint/2010/main" val="159463470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5C7278-91E4-FBF8-5BF5-E97D6170422F}"/>
              </a:ext>
            </a:extLst>
          </p:cNvPr>
          <p:cNvSpPr>
            <a:spLocks noGrp="1"/>
          </p:cNvSpPr>
          <p:nvPr>
            <p:ph type="sldNum" sz="quarter" idx="12"/>
          </p:nvPr>
        </p:nvSpPr>
        <p:spPr/>
        <p:txBody>
          <a:bodyPr/>
          <a:lstStyle/>
          <a:p>
            <a:fld id="{29692F2E-030B-4314-8F28-272C02421518}" type="slidenum">
              <a:rPr lang="zh-CN" altLang="en-US" smtClean="0"/>
              <a:t>40</a:t>
            </a:fld>
            <a:endParaRPr lang="zh-CN" altLang="en-US"/>
          </a:p>
        </p:txBody>
      </p:sp>
      <p:sp>
        <p:nvSpPr>
          <p:cNvPr id="10" name="TextBox 9">
            <a:extLst>
              <a:ext uri="{FF2B5EF4-FFF2-40B4-BE49-F238E27FC236}">
                <a16:creationId xmlns:a16="http://schemas.microsoft.com/office/drawing/2014/main" id="{35506F63-7CAC-0EEB-2BF9-9874093543E7}"/>
              </a:ext>
            </a:extLst>
          </p:cNvPr>
          <p:cNvSpPr txBox="1"/>
          <p:nvPr/>
        </p:nvSpPr>
        <p:spPr>
          <a:xfrm>
            <a:off x="3334955" y="6538913"/>
            <a:ext cx="6079603" cy="307777"/>
          </a:xfrm>
          <a:prstGeom prst="rect">
            <a:avLst/>
          </a:prstGeom>
          <a:noFill/>
        </p:spPr>
        <p:txBody>
          <a:bodyPr wrap="square">
            <a:spAutoFit/>
          </a:bodyPr>
          <a:lstStyle/>
          <a:p>
            <a:r>
              <a:rPr lang="en-US" sz="1400">
                <a:hlinkClick r:id="rId3"/>
              </a:rPr>
              <a:t>https://www.nobelprize.org/uploads/2024/10/popular-physicsprize2024-2.pdf</a:t>
            </a:r>
            <a:r>
              <a:rPr lang="en-US" sz="1400"/>
              <a:t> </a:t>
            </a:r>
          </a:p>
        </p:txBody>
      </p:sp>
      <p:pic>
        <p:nvPicPr>
          <p:cNvPr id="11" name="Picture 10">
            <a:extLst>
              <a:ext uri="{FF2B5EF4-FFF2-40B4-BE49-F238E27FC236}">
                <a16:creationId xmlns:a16="http://schemas.microsoft.com/office/drawing/2014/main" id="{918A5092-2A87-4D9E-08B0-C5EB1B77E833}"/>
              </a:ext>
            </a:extLst>
          </p:cNvPr>
          <p:cNvPicPr>
            <a:picLocks noChangeAspect="1"/>
          </p:cNvPicPr>
          <p:nvPr/>
        </p:nvPicPr>
        <p:blipFill>
          <a:blip r:embed="rId4"/>
          <a:stretch>
            <a:fillRect/>
          </a:stretch>
        </p:blipFill>
        <p:spPr>
          <a:xfrm>
            <a:off x="530919" y="952985"/>
            <a:ext cx="8082160" cy="5385089"/>
          </a:xfrm>
          <a:prstGeom prst="rect">
            <a:avLst/>
          </a:prstGeom>
        </p:spPr>
      </p:pic>
      <p:sp>
        <p:nvSpPr>
          <p:cNvPr id="3" name="TextBox 2">
            <a:extLst>
              <a:ext uri="{FF2B5EF4-FFF2-40B4-BE49-F238E27FC236}">
                <a16:creationId xmlns:a16="http://schemas.microsoft.com/office/drawing/2014/main" id="{9FE33CC7-377D-54B6-61AB-F0EF634C3F1E}"/>
              </a:ext>
            </a:extLst>
          </p:cNvPr>
          <p:cNvSpPr txBox="1"/>
          <p:nvPr/>
        </p:nvSpPr>
        <p:spPr>
          <a:xfrm>
            <a:off x="1366501" y="519926"/>
            <a:ext cx="6410996" cy="369332"/>
          </a:xfrm>
          <a:prstGeom prst="rect">
            <a:avLst/>
          </a:prstGeom>
          <a:noFill/>
        </p:spPr>
        <p:txBody>
          <a:bodyPr wrap="square">
            <a:spAutoFit/>
          </a:bodyPr>
          <a:lstStyle/>
          <a:p>
            <a:r>
              <a:rPr lang="en-US" sz="1800">
                <a:hlinkClick r:id="rId5"/>
              </a:rPr>
              <a:t>www.nobelprize.org</a:t>
            </a:r>
            <a:r>
              <a:rPr lang="en-US"/>
              <a:t>: Using </a:t>
            </a:r>
            <a:r>
              <a:rPr lang="en-US">
                <a:highlight>
                  <a:srgbClr val="C0C0C0"/>
                </a:highlight>
              </a:rPr>
              <a:t>physics</a:t>
            </a:r>
            <a:r>
              <a:rPr lang="en-US"/>
              <a:t> to find patterns in information</a:t>
            </a:r>
          </a:p>
        </p:txBody>
      </p:sp>
      <p:cxnSp>
        <p:nvCxnSpPr>
          <p:cNvPr id="5" name="Straight Connector 4">
            <a:extLst>
              <a:ext uri="{FF2B5EF4-FFF2-40B4-BE49-F238E27FC236}">
                <a16:creationId xmlns:a16="http://schemas.microsoft.com/office/drawing/2014/main" id="{B978B0EE-8C4C-D180-DE2F-6C43077E48C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8" name="標題 5">
            <a:extLst>
              <a:ext uri="{FF2B5EF4-FFF2-40B4-BE49-F238E27FC236}">
                <a16:creationId xmlns:a16="http://schemas.microsoft.com/office/drawing/2014/main" id="{F1B134B6-A04A-B08F-F106-0EA28433E39A}"/>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404791950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D1E3C-F6BB-3615-F3F2-AAAA512259E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E580DB-71C9-A22A-7FC5-CA42256D05B0}"/>
              </a:ext>
            </a:extLst>
          </p:cNvPr>
          <p:cNvSpPr>
            <a:spLocks noGrp="1"/>
          </p:cNvSpPr>
          <p:nvPr>
            <p:ph type="sldNum" sz="quarter" idx="12"/>
          </p:nvPr>
        </p:nvSpPr>
        <p:spPr/>
        <p:txBody>
          <a:bodyPr/>
          <a:lstStyle/>
          <a:p>
            <a:fld id="{F1C17DF8-17C1-4E96-85E1-F7022951190B}" type="slidenum">
              <a:rPr lang="en-US" altLang="en-US" smtClean="0"/>
              <a:pPr/>
              <a:t>41</a:t>
            </a:fld>
            <a:endParaRPr lang="en-US" altLang="en-US"/>
          </a:p>
        </p:txBody>
      </p:sp>
      <p:cxnSp>
        <p:nvCxnSpPr>
          <p:cNvPr id="9" name="Straight Connector 4">
            <a:extLst>
              <a:ext uri="{FF2B5EF4-FFF2-40B4-BE49-F238E27FC236}">
                <a16:creationId xmlns:a16="http://schemas.microsoft.com/office/drawing/2014/main" id="{FC4E0CED-F855-52DB-520E-F2DB3C20DAA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174D58A-8C5F-1E11-937E-E19CE6062BFA}"/>
              </a:ext>
            </a:extLst>
          </p:cNvPr>
          <p:cNvSpPr txBox="1"/>
          <p:nvPr/>
        </p:nvSpPr>
        <p:spPr>
          <a:xfrm>
            <a:off x="365981" y="2358668"/>
            <a:ext cx="8412038" cy="1342034"/>
          </a:xfrm>
          <a:prstGeom prst="rect">
            <a:avLst/>
          </a:prstGeom>
          <a:noFill/>
        </p:spPr>
        <p:txBody>
          <a:bodyPr wrap="square">
            <a:spAutoFit/>
          </a:bodyPr>
          <a:lstStyle/>
          <a:p>
            <a:pPr>
              <a:lnSpc>
                <a:spcPct val="150000"/>
              </a:lnSpc>
            </a:pPr>
            <a:r>
              <a:rPr lang="en-US" sz="2000" b="1"/>
              <a:t>Structure</a:t>
            </a:r>
          </a:p>
          <a:p>
            <a:pPr marL="342900" indent="-342900">
              <a:lnSpc>
                <a:spcPct val="150000"/>
              </a:lnSpc>
              <a:buFont typeface="+mj-lt"/>
              <a:buAutoNum type="arabicPeriod"/>
            </a:pPr>
            <a:r>
              <a:rPr lang="en-US"/>
              <a:t>Consist of a </a:t>
            </a:r>
            <a:r>
              <a:rPr lang="en-US" i="1" u="sng"/>
              <a:t>single</a:t>
            </a:r>
            <a:r>
              <a:rPr lang="en-US"/>
              <a:t> layer of fully connected neurons.</a:t>
            </a:r>
          </a:p>
          <a:p>
            <a:pPr marL="342900" indent="-342900">
              <a:lnSpc>
                <a:spcPct val="150000"/>
              </a:lnSpc>
              <a:buFont typeface="+mj-lt"/>
              <a:buAutoNum type="arabicPeriod"/>
            </a:pPr>
            <a:r>
              <a:rPr lang="en-US"/>
              <a:t>Each neuron is </a:t>
            </a:r>
            <a:r>
              <a:rPr lang="en-US" i="1" u="sng"/>
              <a:t>connected to every other neuron</a:t>
            </a:r>
            <a:r>
              <a:rPr lang="en-US"/>
              <a:t>, with symmetric weights.</a:t>
            </a:r>
            <a:endParaRPr lang="en-001"/>
          </a:p>
        </p:txBody>
      </p:sp>
      <p:grpSp>
        <p:nvGrpSpPr>
          <p:cNvPr id="8" name="组合 7">
            <a:extLst>
              <a:ext uri="{FF2B5EF4-FFF2-40B4-BE49-F238E27FC236}">
                <a16:creationId xmlns:a16="http://schemas.microsoft.com/office/drawing/2014/main" id="{076C2B4A-71F0-E33D-6C12-CB4ABCAA5E92}"/>
              </a:ext>
            </a:extLst>
          </p:cNvPr>
          <p:cNvGrpSpPr/>
          <p:nvPr/>
        </p:nvGrpSpPr>
        <p:grpSpPr>
          <a:xfrm>
            <a:off x="1025400" y="3977530"/>
            <a:ext cx="2082869" cy="2063525"/>
            <a:chOff x="1889723" y="5672894"/>
            <a:chExt cx="2299347" cy="2277993"/>
          </a:xfrm>
        </p:grpSpPr>
        <p:sp>
          <p:nvSpPr>
            <p:cNvPr id="11" name="椭圆 10">
              <a:extLst>
                <a:ext uri="{FF2B5EF4-FFF2-40B4-BE49-F238E27FC236}">
                  <a16:creationId xmlns:a16="http://schemas.microsoft.com/office/drawing/2014/main" id="{EA51D7EF-5FD0-8786-A3C9-5F727490DF0A}"/>
                </a:ext>
              </a:extLst>
            </p:cNvPr>
            <p:cNvSpPr/>
            <p:nvPr/>
          </p:nvSpPr>
          <p:spPr>
            <a:xfrm>
              <a:off x="3627957"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椭圆 11">
              <a:extLst>
                <a:ext uri="{FF2B5EF4-FFF2-40B4-BE49-F238E27FC236}">
                  <a16:creationId xmlns:a16="http://schemas.microsoft.com/office/drawing/2014/main" id="{E483C1D4-F0C4-4306-9DB4-9EF5E77E9943}"/>
                </a:ext>
              </a:extLst>
            </p:cNvPr>
            <p:cNvSpPr/>
            <p:nvPr/>
          </p:nvSpPr>
          <p:spPr>
            <a:xfrm>
              <a:off x="2187957"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椭圆 12">
              <a:extLst>
                <a:ext uri="{FF2B5EF4-FFF2-40B4-BE49-F238E27FC236}">
                  <a16:creationId xmlns:a16="http://schemas.microsoft.com/office/drawing/2014/main" id="{E3A1BA20-8C07-77CD-4576-C58BBF4266D9}"/>
                </a:ext>
              </a:extLst>
            </p:cNvPr>
            <p:cNvSpPr/>
            <p:nvPr/>
          </p:nvSpPr>
          <p:spPr>
            <a:xfrm>
              <a:off x="2907956" y="770114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椭圆 13">
              <a:extLst>
                <a:ext uri="{FF2B5EF4-FFF2-40B4-BE49-F238E27FC236}">
                  <a16:creationId xmlns:a16="http://schemas.microsoft.com/office/drawing/2014/main" id="{E80802B0-D70E-623A-0731-9EE06A50C6DC}"/>
                </a:ext>
              </a:extLst>
            </p:cNvPr>
            <p:cNvSpPr/>
            <p:nvPr/>
          </p:nvSpPr>
          <p:spPr>
            <a:xfrm>
              <a:off x="3926191" y="6691127"/>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5" name="椭圆 14">
              <a:extLst>
                <a:ext uri="{FF2B5EF4-FFF2-40B4-BE49-F238E27FC236}">
                  <a16:creationId xmlns:a16="http://schemas.microsoft.com/office/drawing/2014/main" id="{FAA1ABED-F7A6-D607-1365-469672A2F91F}"/>
                </a:ext>
              </a:extLst>
            </p:cNvPr>
            <p:cNvSpPr/>
            <p:nvPr/>
          </p:nvSpPr>
          <p:spPr>
            <a:xfrm>
              <a:off x="3627956"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6" name="椭圆 15">
              <a:extLst>
                <a:ext uri="{FF2B5EF4-FFF2-40B4-BE49-F238E27FC236}">
                  <a16:creationId xmlns:a16="http://schemas.microsoft.com/office/drawing/2014/main" id="{D895D189-72F7-F8CB-E0C4-BA30AC405D64}"/>
                </a:ext>
              </a:extLst>
            </p:cNvPr>
            <p:cNvSpPr/>
            <p:nvPr/>
          </p:nvSpPr>
          <p:spPr>
            <a:xfrm>
              <a:off x="2907957" y="567289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7" name="椭圆 16">
              <a:extLst>
                <a:ext uri="{FF2B5EF4-FFF2-40B4-BE49-F238E27FC236}">
                  <a16:creationId xmlns:a16="http://schemas.microsoft.com/office/drawing/2014/main" id="{63F009CC-B43B-2B45-0523-CF9B77D69DA8}"/>
                </a:ext>
              </a:extLst>
            </p:cNvPr>
            <p:cNvSpPr/>
            <p:nvPr/>
          </p:nvSpPr>
          <p:spPr>
            <a:xfrm>
              <a:off x="2187956"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8" name="椭圆 17">
              <a:extLst>
                <a:ext uri="{FF2B5EF4-FFF2-40B4-BE49-F238E27FC236}">
                  <a16:creationId xmlns:a16="http://schemas.microsoft.com/office/drawing/2014/main" id="{E335BE9F-7A73-0A96-C2A8-1021DA822617}"/>
                </a:ext>
              </a:extLst>
            </p:cNvPr>
            <p:cNvSpPr/>
            <p:nvPr/>
          </p:nvSpPr>
          <p:spPr>
            <a:xfrm>
              <a:off x="1889723" y="669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9" name="直接箭头连接符 18">
              <a:extLst>
                <a:ext uri="{FF2B5EF4-FFF2-40B4-BE49-F238E27FC236}">
                  <a16:creationId xmlns:a16="http://schemas.microsoft.com/office/drawing/2014/main" id="{EEBAFB31-E1A7-0B17-A7D1-DAE07D89ACC2}"/>
                </a:ext>
              </a:extLst>
            </p:cNvPr>
            <p:cNvCxnSpPr>
              <a:cxnSpLocks/>
              <a:stCxn id="12" idx="3"/>
              <a:endCxn id="18" idx="0"/>
            </p:cNvCxnSpPr>
            <p:nvPr/>
          </p:nvCxnSpPr>
          <p:spPr>
            <a:xfrm flipH="1">
              <a:off x="2021163" y="6184297"/>
              <a:ext cx="205292"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7DF6E554-38EA-D1DF-599D-D741C19F28CF}"/>
                </a:ext>
              </a:extLst>
            </p:cNvPr>
            <p:cNvCxnSpPr>
              <a:cxnSpLocks/>
              <a:stCxn id="16" idx="2"/>
              <a:endCxn id="12" idx="7"/>
            </p:cNvCxnSpPr>
            <p:nvPr/>
          </p:nvCxnSpPr>
          <p:spPr>
            <a:xfrm flipH="1">
              <a:off x="2412338" y="5797766"/>
              <a:ext cx="495619"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E4A852E-C6FD-71EE-373E-8C37DCB181BA}"/>
                </a:ext>
              </a:extLst>
            </p:cNvPr>
            <p:cNvCxnSpPr>
              <a:cxnSpLocks/>
              <a:stCxn id="18" idx="4"/>
              <a:endCxn id="17" idx="1"/>
            </p:cNvCxnSpPr>
            <p:nvPr/>
          </p:nvCxnSpPr>
          <p:spPr>
            <a:xfrm>
              <a:off x="2021163" y="6940871"/>
              <a:ext cx="205291"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B11D0DD8-966D-198A-B99A-B97469EC839F}"/>
                </a:ext>
              </a:extLst>
            </p:cNvPr>
            <p:cNvCxnSpPr>
              <a:cxnSpLocks/>
              <a:stCxn id="13" idx="2"/>
              <a:endCxn id="17" idx="5"/>
            </p:cNvCxnSpPr>
            <p:nvPr/>
          </p:nvCxnSpPr>
          <p:spPr>
            <a:xfrm flipH="1" flipV="1">
              <a:off x="2412337" y="7624297"/>
              <a:ext cx="495619"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A936B128-6812-3066-CA31-E61DEE1D0873}"/>
                </a:ext>
              </a:extLst>
            </p:cNvPr>
            <p:cNvCxnSpPr>
              <a:cxnSpLocks/>
              <a:stCxn id="11" idx="3"/>
              <a:endCxn id="13" idx="6"/>
            </p:cNvCxnSpPr>
            <p:nvPr/>
          </p:nvCxnSpPr>
          <p:spPr>
            <a:xfrm flipH="1">
              <a:off x="3170835" y="7624297"/>
              <a:ext cx="495620"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F9B071D3-A46C-BFFF-D9D9-3BA038928DCF}"/>
                </a:ext>
              </a:extLst>
            </p:cNvPr>
            <p:cNvCxnSpPr>
              <a:cxnSpLocks/>
              <a:stCxn id="14" idx="4"/>
              <a:endCxn id="11" idx="7"/>
            </p:cNvCxnSpPr>
            <p:nvPr/>
          </p:nvCxnSpPr>
          <p:spPr>
            <a:xfrm flipH="1">
              <a:off x="3852338" y="6940870"/>
              <a:ext cx="205293" cy="50683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4D3BD639-D5D7-373E-7221-63B7E41CECD1}"/>
                </a:ext>
              </a:extLst>
            </p:cNvPr>
            <p:cNvCxnSpPr>
              <a:cxnSpLocks/>
              <a:stCxn id="15" idx="5"/>
              <a:endCxn id="14" idx="0"/>
            </p:cNvCxnSpPr>
            <p:nvPr/>
          </p:nvCxnSpPr>
          <p:spPr>
            <a:xfrm>
              <a:off x="3852337" y="6184297"/>
              <a:ext cx="205294" cy="5068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E692B6FA-3058-4DD4-36FD-6D3676730B48}"/>
                </a:ext>
              </a:extLst>
            </p:cNvPr>
            <p:cNvCxnSpPr>
              <a:cxnSpLocks/>
              <a:stCxn id="16" idx="6"/>
              <a:endCxn id="15" idx="1"/>
            </p:cNvCxnSpPr>
            <p:nvPr/>
          </p:nvCxnSpPr>
          <p:spPr>
            <a:xfrm>
              <a:off x="3170836" y="5797766"/>
              <a:ext cx="495618"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55B444AD-5C46-7328-3D8D-713D30A5B785}"/>
                </a:ext>
              </a:extLst>
            </p:cNvPr>
            <p:cNvCxnSpPr>
              <a:cxnSpLocks/>
              <a:stCxn id="16" idx="3"/>
              <a:endCxn id="18" idx="7"/>
            </p:cNvCxnSpPr>
            <p:nvPr/>
          </p:nvCxnSpPr>
          <p:spPr>
            <a:xfrm flipH="1">
              <a:off x="2114104" y="5886063"/>
              <a:ext cx="832351" cy="84163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B5127219-CF2E-326A-461B-B72E5E084C4E}"/>
                </a:ext>
              </a:extLst>
            </p:cNvPr>
            <p:cNvCxnSpPr>
              <a:cxnSpLocks/>
              <a:stCxn id="16" idx="4"/>
              <a:endCxn id="17" idx="7"/>
            </p:cNvCxnSpPr>
            <p:nvPr/>
          </p:nvCxnSpPr>
          <p:spPr>
            <a:xfrm flipH="1">
              <a:off x="2412337" y="5922637"/>
              <a:ext cx="627060"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A0FCFEE6-7553-800D-3A25-F93D55DDF08A}"/>
                </a:ext>
              </a:extLst>
            </p:cNvPr>
            <p:cNvCxnSpPr>
              <a:cxnSpLocks/>
              <a:stCxn id="16" idx="4"/>
              <a:endCxn id="13" idx="0"/>
            </p:cNvCxnSpPr>
            <p:nvPr/>
          </p:nvCxnSpPr>
          <p:spPr>
            <a:xfrm flipH="1">
              <a:off x="3039396" y="5922637"/>
              <a:ext cx="1" cy="177850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EEC16B8F-BB84-96A4-F73F-ADA463E1E0EB}"/>
                </a:ext>
              </a:extLst>
            </p:cNvPr>
            <p:cNvCxnSpPr>
              <a:cxnSpLocks/>
              <a:stCxn id="16" idx="4"/>
              <a:endCxn id="11" idx="1"/>
            </p:cNvCxnSpPr>
            <p:nvPr/>
          </p:nvCxnSpPr>
          <p:spPr>
            <a:xfrm>
              <a:off x="3039397" y="5922637"/>
              <a:ext cx="627058"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EFE5E67-9930-6DDA-0A8A-AF4504A4CF78}"/>
                </a:ext>
              </a:extLst>
            </p:cNvPr>
            <p:cNvCxnSpPr>
              <a:cxnSpLocks/>
              <a:stCxn id="16" idx="5"/>
              <a:endCxn id="14" idx="1"/>
            </p:cNvCxnSpPr>
            <p:nvPr/>
          </p:nvCxnSpPr>
          <p:spPr>
            <a:xfrm>
              <a:off x="3132338" y="5886063"/>
              <a:ext cx="832351" cy="84163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514C9136-A559-934B-DE50-8EE0406E8897}"/>
                </a:ext>
              </a:extLst>
            </p:cNvPr>
            <p:cNvCxnSpPr>
              <a:cxnSpLocks/>
              <a:stCxn id="12" idx="5"/>
              <a:endCxn id="11" idx="1"/>
            </p:cNvCxnSpPr>
            <p:nvPr/>
          </p:nvCxnSpPr>
          <p:spPr>
            <a:xfrm>
              <a:off x="2412338"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E64082AE-5267-F2ED-DDBE-41301A750F4B}"/>
                </a:ext>
              </a:extLst>
            </p:cNvPr>
            <p:cNvCxnSpPr>
              <a:cxnSpLocks/>
              <a:stCxn id="12" idx="4"/>
              <a:endCxn id="17" idx="0"/>
            </p:cNvCxnSpPr>
            <p:nvPr/>
          </p:nvCxnSpPr>
          <p:spPr>
            <a:xfrm flipH="1">
              <a:off x="231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18B53C22-E609-E8FB-DC18-2F0F2FD3EA2E}"/>
                </a:ext>
              </a:extLst>
            </p:cNvPr>
            <p:cNvCxnSpPr>
              <a:cxnSpLocks/>
              <a:stCxn id="12" idx="6"/>
              <a:endCxn id="15" idx="2"/>
            </p:cNvCxnSpPr>
            <p:nvPr/>
          </p:nvCxnSpPr>
          <p:spPr>
            <a:xfrm>
              <a:off x="2450836" y="6096000"/>
              <a:ext cx="117712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AF23F379-3622-222C-3453-78FADF54854A}"/>
                </a:ext>
              </a:extLst>
            </p:cNvPr>
            <p:cNvCxnSpPr>
              <a:cxnSpLocks/>
              <a:stCxn id="12" idx="5"/>
              <a:endCxn id="13" idx="0"/>
            </p:cNvCxnSpPr>
            <p:nvPr/>
          </p:nvCxnSpPr>
          <p:spPr>
            <a:xfrm>
              <a:off x="2412338"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C5FDE1FC-9450-BDBB-8236-D582A2FB2025}"/>
                </a:ext>
              </a:extLst>
            </p:cNvPr>
            <p:cNvCxnSpPr>
              <a:cxnSpLocks/>
              <a:stCxn id="12" idx="5"/>
              <a:endCxn id="14" idx="2"/>
            </p:cNvCxnSpPr>
            <p:nvPr/>
          </p:nvCxnSpPr>
          <p:spPr>
            <a:xfrm>
              <a:off x="2412338" y="6184297"/>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02B6B822-5109-C877-637A-8AC6183ECC7C}"/>
                </a:ext>
              </a:extLst>
            </p:cNvPr>
            <p:cNvCxnSpPr>
              <a:cxnSpLocks/>
              <a:stCxn id="17" idx="7"/>
              <a:endCxn id="15" idx="3"/>
            </p:cNvCxnSpPr>
            <p:nvPr/>
          </p:nvCxnSpPr>
          <p:spPr>
            <a:xfrm flipV="1">
              <a:off x="2412337"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4442040B-B12F-E528-FD31-70651F4C607A}"/>
                </a:ext>
              </a:extLst>
            </p:cNvPr>
            <p:cNvCxnSpPr>
              <a:cxnSpLocks/>
              <a:stCxn id="17" idx="7"/>
              <a:endCxn id="14" idx="2"/>
            </p:cNvCxnSpPr>
            <p:nvPr/>
          </p:nvCxnSpPr>
          <p:spPr>
            <a:xfrm flipV="1">
              <a:off x="2412337" y="6815999"/>
              <a:ext cx="1513854"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5C392146-D881-D30B-D830-4AC94F8894FE}"/>
                </a:ext>
              </a:extLst>
            </p:cNvPr>
            <p:cNvCxnSpPr>
              <a:cxnSpLocks/>
              <a:stCxn id="13" idx="0"/>
              <a:endCxn id="15" idx="3"/>
            </p:cNvCxnSpPr>
            <p:nvPr/>
          </p:nvCxnSpPr>
          <p:spPr>
            <a:xfrm flipV="1">
              <a:off x="3039396"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B5567EFC-0B7D-9986-E922-7EB919F9C8F2}"/>
                </a:ext>
              </a:extLst>
            </p:cNvPr>
            <p:cNvCxnSpPr>
              <a:cxnSpLocks/>
              <a:stCxn id="18" idx="6"/>
              <a:endCxn id="11" idx="1"/>
            </p:cNvCxnSpPr>
            <p:nvPr/>
          </p:nvCxnSpPr>
          <p:spPr>
            <a:xfrm>
              <a:off x="2152602" y="6816000"/>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A5950CC6-A007-B6C7-4B05-F2EC8A65477B}"/>
                </a:ext>
              </a:extLst>
            </p:cNvPr>
            <p:cNvCxnSpPr>
              <a:cxnSpLocks/>
              <a:stCxn id="18" idx="6"/>
              <a:endCxn id="14" idx="2"/>
            </p:cNvCxnSpPr>
            <p:nvPr/>
          </p:nvCxnSpPr>
          <p:spPr>
            <a:xfrm flipV="1">
              <a:off x="2152602" y="6815999"/>
              <a:ext cx="1773589"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7596D85E-9729-EDA7-1B47-339FC66D849B}"/>
                </a:ext>
              </a:extLst>
            </p:cNvPr>
            <p:cNvCxnSpPr>
              <a:cxnSpLocks/>
              <a:stCxn id="11" idx="0"/>
              <a:endCxn id="15" idx="4"/>
            </p:cNvCxnSpPr>
            <p:nvPr/>
          </p:nvCxnSpPr>
          <p:spPr>
            <a:xfrm flipH="1" flipV="1">
              <a:off x="375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126514FE-4FCA-C932-4B1B-97F6C5FFFFDE}"/>
                </a:ext>
              </a:extLst>
            </p:cNvPr>
            <p:cNvCxnSpPr>
              <a:cxnSpLocks/>
              <a:stCxn id="15" idx="3"/>
              <a:endCxn id="18" idx="6"/>
            </p:cNvCxnSpPr>
            <p:nvPr/>
          </p:nvCxnSpPr>
          <p:spPr>
            <a:xfrm flipH="1">
              <a:off x="2152602" y="6184297"/>
              <a:ext cx="1513852"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AAA01CCB-C500-A483-F9D0-0FFC6EB99FB0}"/>
                </a:ext>
              </a:extLst>
            </p:cNvPr>
            <p:cNvCxnSpPr>
              <a:cxnSpLocks/>
              <a:stCxn id="18" idx="5"/>
              <a:endCxn id="13" idx="1"/>
            </p:cNvCxnSpPr>
            <p:nvPr/>
          </p:nvCxnSpPr>
          <p:spPr>
            <a:xfrm>
              <a:off x="2114104" y="6904297"/>
              <a:ext cx="832350" cy="8334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11A63C89-8F1D-228A-7C8A-2CC791C8B7D7}"/>
                </a:ext>
              </a:extLst>
            </p:cNvPr>
            <p:cNvCxnSpPr>
              <a:cxnSpLocks/>
              <a:stCxn id="11" idx="2"/>
              <a:endCxn id="17" idx="6"/>
            </p:cNvCxnSpPr>
            <p:nvPr/>
          </p:nvCxnSpPr>
          <p:spPr>
            <a:xfrm flipH="1">
              <a:off x="2450835" y="7536000"/>
              <a:ext cx="117712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F9F92A8D-B302-756C-FCEF-DE1EEAB2B729}"/>
                </a:ext>
              </a:extLst>
            </p:cNvPr>
            <p:cNvCxnSpPr>
              <a:cxnSpLocks/>
              <a:stCxn id="14" idx="3"/>
              <a:endCxn id="13" idx="7"/>
            </p:cNvCxnSpPr>
            <p:nvPr/>
          </p:nvCxnSpPr>
          <p:spPr>
            <a:xfrm flipH="1">
              <a:off x="3132337" y="6904296"/>
              <a:ext cx="832352" cy="833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47" name="Picture 2" descr="John J. Hopfield">
            <a:extLst>
              <a:ext uri="{FF2B5EF4-FFF2-40B4-BE49-F238E27FC236}">
                <a16:creationId xmlns:a16="http://schemas.microsoft.com/office/drawing/2014/main" id="{00EE6F1D-5ED5-394E-09B6-1662D35A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61" y="467045"/>
            <a:ext cx="2788105" cy="2335543"/>
          </a:xfrm>
          <a:prstGeom prst="rect">
            <a:avLst/>
          </a:prstGeom>
          <a:noFill/>
          <a:extLst>
            <a:ext uri="{909E8E84-426E-40DD-AFC4-6F175D3DCCD1}">
              <a14:hiddenFill xmlns:a14="http://schemas.microsoft.com/office/drawing/2010/main">
                <a:solidFill>
                  <a:srgbClr val="FFFFFF"/>
                </a:solidFill>
              </a14:hiddenFill>
            </a:ext>
          </a:extLst>
        </p:spPr>
      </p:pic>
      <p:sp>
        <p:nvSpPr>
          <p:cNvPr id="49" name="文本框 48">
            <a:extLst>
              <a:ext uri="{FF2B5EF4-FFF2-40B4-BE49-F238E27FC236}">
                <a16:creationId xmlns:a16="http://schemas.microsoft.com/office/drawing/2014/main" id="{5EBE6DE5-BAA0-2F30-C335-35A7EA1F6D1E}"/>
              </a:ext>
            </a:extLst>
          </p:cNvPr>
          <p:cNvSpPr txBox="1"/>
          <p:nvPr/>
        </p:nvSpPr>
        <p:spPr>
          <a:xfrm>
            <a:off x="274762" y="1088976"/>
            <a:ext cx="5199764" cy="646331"/>
          </a:xfrm>
          <a:prstGeom prst="rect">
            <a:avLst/>
          </a:prstGeom>
          <a:noFill/>
        </p:spPr>
        <p:txBody>
          <a:bodyPr wrap="square">
            <a:spAutoFit/>
          </a:bodyPr>
          <a:lstStyle/>
          <a:p>
            <a:pPr algn="just"/>
            <a:r>
              <a:rPr lang="en-US"/>
              <a:t>Hopfield Neural Network (HNN) is a type of </a:t>
            </a:r>
            <a:r>
              <a:rPr lang="en-US">
                <a:highlight>
                  <a:srgbClr val="C0C0C0"/>
                </a:highlight>
              </a:rPr>
              <a:t>recurrent neural network</a:t>
            </a:r>
            <a:r>
              <a:rPr lang="en-US"/>
              <a:t>.</a:t>
            </a:r>
            <a:endParaRPr lang="en-001"/>
          </a:p>
        </p:txBody>
      </p:sp>
      <p:sp>
        <p:nvSpPr>
          <p:cNvPr id="52" name="文本框 51">
            <a:extLst>
              <a:ext uri="{FF2B5EF4-FFF2-40B4-BE49-F238E27FC236}">
                <a16:creationId xmlns:a16="http://schemas.microsoft.com/office/drawing/2014/main" id="{A36CC220-9EFA-19D7-4858-460E4AC00E1A}"/>
              </a:ext>
            </a:extLst>
          </p:cNvPr>
          <p:cNvSpPr txBox="1"/>
          <p:nvPr/>
        </p:nvSpPr>
        <p:spPr>
          <a:xfrm>
            <a:off x="4384964" y="4178297"/>
            <a:ext cx="4130386" cy="1661993"/>
          </a:xfrm>
          <a:prstGeom prst="rect">
            <a:avLst/>
          </a:prstGeom>
          <a:noFill/>
        </p:spPr>
        <p:txBody>
          <a:bodyPr wrap="square">
            <a:spAutoFit/>
          </a:bodyPr>
          <a:lstStyle/>
          <a:p>
            <a:pPr algn="just">
              <a:lnSpc>
                <a:spcPct val="150000"/>
              </a:lnSpc>
            </a:pPr>
            <a:r>
              <a:rPr lang="en-US" sz="2000" b="1"/>
              <a:t>Functionality</a:t>
            </a:r>
          </a:p>
          <a:p>
            <a:pPr marL="342900" indent="-342900" algn="just">
              <a:buFont typeface="+mj-lt"/>
              <a:buAutoNum type="arabicPeriod"/>
            </a:pPr>
            <a:r>
              <a:rPr lang="en-US"/>
              <a:t>Store patterns as stable states (attractors).</a:t>
            </a:r>
          </a:p>
          <a:p>
            <a:pPr marL="342900" indent="-342900" algn="just">
              <a:buFont typeface="+mj-lt"/>
              <a:buAutoNum type="arabicPeriod"/>
            </a:pPr>
            <a:r>
              <a:rPr lang="en-US"/>
              <a:t>Retrieve stored patterns from partial or noisy inputs.</a:t>
            </a:r>
            <a:endParaRPr lang="en-001"/>
          </a:p>
        </p:txBody>
      </p:sp>
      <p:sp>
        <p:nvSpPr>
          <p:cNvPr id="4" name="TextBox 3">
            <a:extLst>
              <a:ext uri="{FF2B5EF4-FFF2-40B4-BE49-F238E27FC236}">
                <a16:creationId xmlns:a16="http://schemas.microsoft.com/office/drawing/2014/main" id="{4FCE5E37-2364-4E4B-966D-1D818197BDD5}"/>
              </a:ext>
            </a:extLst>
          </p:cNvPr>
          <p:cNvSpPr txBox="1"/>
          <p:nvPr/>
        </p:nvSpPr>
        <p:spPr>
          <a:xfrm>
            <a:off x="6053025" y="2820757"/>
            <a:ext cx="2867250" cy="430887"/>
          </a:xfrm>
          <a:prstGeom prst="rect">
            <a:avLst/>
          </a:prstGeom>
          <a:noFill/>
        </p:spPr>
        <p:txBody>
          <a:bodyPr wrap="square">
            <a:spAutoFit/>
          </a:bodyPr>
          <a:lstStyle/>
          <a:p>
            <a:r>
              <a:rPr lang="en-US" sz="1100" i="0">
                <a:solidFill>
                  <a:srgbClr val="202122"/>
                </a:solidFill>
                <a:effectLst/>
                <a:latin typeface="Arial" panose="020B0604020202020204" pitchFamily="34" charset="0"/>
              </a:rPr>
              <a:t>John Joseph Hopfield (</a:t>
            </a:r>
            <a:r>
              <a:rPr lang="en-US" sz="1100">
                <a:solidFill>
                  <a:srgbClr val="202122"/>
                </a:solidFill>
                <a:latin typeface="Arial" panose="020B0604020202020204" pitchFamily="34" charset="0"/>
              </a:rPr>
              <a:t>born July 15, 1933), </a:t>
            </a:r>
          </a:p>
          <a:p>
            <a:r>
              <a:rPr lang="en-US" sz="1100">
                <a:solidFill>
                  <a:srgbClr val="202122"/>
                </a:solidFill>
                <a:latin typeface="Arial" panose="020B0604020202020204" pitchFamily="34" charset="0"/>
              </a:rPr>
              <a:t>American physicist, Princeton University</a:t>
            </a:r>
          </a:p>
        </p:txBody>
      </p:sp>
      <p:sp>
        <p:nvSpPr>
          <p:cNvPr id="6" name="標題 5">
            <a:extLst>
              <a:ext uri="{FF2B5EF4-FFF2-40B4-BE49-F238E27FC236}">
                <a16:creationId xmlns:a16="http://schemas.microsoft.com/office/drawing/2014/main" id="{CB201E2C-984C-6DCD-9D5E-394555DD71CA}"/>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2497198955"/>
      </p:ext>
    </p:extLst>
  </p:cSld>
  <p:clrMapOvr>
    <a:masterClrMapping/>
  </p:clrMapOvr>
  <p:transition advTm="3610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6E04-8823-88E5-D66D-920DFA7E36C8}"/>
            </a:ext>
          </a:extLst>
        </p:cNvPr>
        <p:cNvGrpSpPr/>
        <p:nvPr/>
      </p:nvGrpSpPr>
      <p:grpSpPr>
        <a:xfrm>
          <a:off x="0" y="0"/>
          <a:ext cx="0" cy="0"/>
          <a:chOff x="0" y="0"/>
          <a:chExt cx="0" cy="0"/>
        </a:xfrm>
      </p:grpSpPr>
      <p:sp>
        <p:nvSpPr>
          <p:cNvPr id="94" name="矩形: 圆角 93">
            <a:extLst>
              <a:ext uri="{FF2B5EF4-FFF2-40B4-BE49-F238E27FC236}">
                <a16:creationId xmlns:a16="http://schemas.microsoft.com/office/drawing/2014/main" id="{DFF81D71-9F7E-93C5-538F-5DAEE49CBFD5}"/>
              </a:ext>
            </a:extLst>
          </p:cNvPr>
          <p:cNvSpPr/>
          <p:nvPr/>
        </p:nvSpPr>
        <p:spPr>
          <a:xfrm>
            <a:off x="3688771" y="2344082"/>
            <a:ext cx="5049984" cy="247555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EB5BC272-CE89-1C9A-4A4D-1CC061A08090}"/>
              </a:ext>
            </a:extLst>
          </p:cNvPr>
          <p:cNvSpPr>
            <a:spLocks noGrp="1"/>
          </p:cNvSpPr>
          <p:nvPr>
            <p:ph type="sldNum" sz="quarter" idx="12"/>
          </p:nvPr>
        </p:nvSpPr>
        <p:spPr/>
        <p:txBody>
          <a:bodyPr/>
          <a:lstStyle/>
          <a:p>
            <a:fld id="{F1C17DF8-17C1-4E96-85E1-F7022951190B}" type="slidenum">
              <a:rPr lang="en-US" altLang="en-US" smtClean="0"/>
              <a:pPr/>
              <a:t>42</a:t>
            </a:fld>
            <a:endParaRPr lang="en-US" altLang="en-US"/>
          </a:p>
        </p:txBody>
      </p:sp>
      <p:cxnSp>
        <p:nvCxnSpPr>
          <p:cNvPr id="9" name="Straight Connector 4">
            <a:extLst>
              <a:ext uri="{FF2B5EF4-FFF2-40B4-BE49-F238E27FC236}">
                <a16:creationId xmlns:a16="http://schemas.microsoft.com/office/drawing/2014/main" id="{AEA6A4ED-B30E-B5D5-779E-FBD6E47CBE2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9C485DF5-FF99-CC76-08D8-94A4E046EFA1}"/>
              </a:ext>
            </a:extLst>
          </p:cNvPr>
          <p:cNvSpPr txBox="1"/>
          <p:nvPr/>
        </p:nvSpPr>
        <p:spPr>
          <a:xfrm>
            <a:off x="274762" y="710868"/>
            <a:ext cx="8240588" cy="923330"/>
          </a:xfrm>
          <a:prstGeom prst="rect">
            <a:avLst/>
          </a:prstGeom>
          <a:noFill/>
        </p:spPr>
        <p:txBody>
          <a:bodyPr wrap="square">
            <a:spAutoFit/>
          </a:bodyPr>
          <a:lstStyle/>
          <a:p>
            <a:r>
              <a:rPr lang="en-US">
                <a:highlight>
                  <a:srgbClr val="C0C0C0"/>
                </a:highlight>
              </a:rPr>
              <a:t>Energy Function</a:t>
            </a:r>
            <a:r>
              <a:rPr lang="en-US"/>
              <a:t>: HNNs utilize an energy function to describe the network's state. The network evolves to minimize this energy, converging to a stable state that represents a stored pattern.</a:t>
            </a:r>
            <a:endParaRPr lang="en-001"/>
          </a:p>
        </p:txBody>
      </p:sp>
      <p:grpSp>
        <p:nvGrpSpPr>
          <p:cNvPr id="5" name="组合 4">
            <a:extLst>
              <a:ext uri="{FF2B5EF4-FFF2-40B4-BE49-F238E27FC236}">
                <a16:creationId xmlns:a16="http://schemas.microsoft.com/office/drawing/2014/main" id="{EDB6E65F-A4E6-86AC-EDD4-03A1393F4676}"/>
              </a:ext>
            </a:extLst>
          </p:cNvPr>
          <p:cNvGrpSpPr/>
          <p:nvPr/>
        </p:nvGrpSpPr>
        <p:grpSpPr>
          <a:xfrm>
            <a:off x="1100479" y="3384336"/>
            <a:ext cx="2082869" cy="2063525"/>
            <a:chOff x="1889723" y="5672894"/>
            <a:chExt cx="2299347" cy="2277993"/>
          </a:xfrm>
        </p:grpSpPr>
        <p:sp>
          <p:nvSpPr>
            <p:cNvPr id="6" name="椭圆 5">
              <a:extLst>
                <a:ext uri="{FF2B5EF4-FFF2-40B4-BE49-F238E27FC236}">
                  <a16:creationId xmlns:a16="http://schemas.microsoft.com/office/drawing/2014/main" id="{81DC89CD-1A7E-724D-DDD7-358F8A0D701F}"/>
                </a:ext>
              </a:extLst>
            </p:cNvPr>
            <p:cNvSpPr/>
            <p:nvPr/>
          </p:nvSpPr>
          <p:spPr>
            <a:xfrm>
              <a:off x="3627957"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椭圆 47">
              <a:extLst>
                <a:ext uri="{FF2B5EF4-FFF2-40B4-BE49-F238E27FC236}">
                  <a16:creationId xmlns:a16="http://schemas.microsoft.com/office/drawing/2014/main" id="{ECE76FFE-A8D9-C4E4-1CB7-7254CAD3D1A6}"/>
                </a:ext>
              </a:extLst>
            </p:cNvPr>
            <p:cNvSpPr/>
            <p:nvPr/>
          </p:nvSpPr>
          <p:spPr>
            <a:xfrm>
              <a:off x="2187957"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0" name="椭圆 49">
              <a:extLst>
                <a:ext uri="{FF2B5EF4-FFF2-40B4-BE49-F238E27FC236}">
                  <a16:creationId xmlns:a16="http://schemas.microsoft.com/office/drawing/2014/main" id="{D1C1737B-299F-DEB7-079C-5DB29CEE279F}"/>
                </a:ext>
              </a:extLst>
            </p:cNvPr>
            <p:cNvSpPr/>
            <p:nvPr/>
          </p:nvSpPr>
          <p:spPr>
            <a:xfrm>
              <a:off x="2907956" y="770114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1" name="椭圆 50">
              <a:extLst>
                <a:ext uri="{FF2B5EF4-FFF2-40B4-BE49-F238E27FC236}">
                  <a16:creationId xmlns:a16="http://schemas.microsoft.com/office/drawing/2014/main" id="{06853290-0629-7B6C-FEF9-467D1F450A41}"/>
                </a:ext>
              </a:extLst>
            </p:cNvPr>
            <p:cNvSpPr/>
            <p:nvPr/>
          </p:nvSpPr>
          <p:spPr>
            <a:xfrm>
              <a:off x="3926191" y="6691127"/>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椭圆 52">
              <a:extLst>
                <a:ext uri="{FF2B5EF4-FFF2-40B4-BE49-F238E27FC236}">
                  <a16:creationId xmlns:a16="http://schemas.microsoft.com/office/drawing/2014/main" id="{D0F8DF08-FC4F-874A-A6E2-8BA7A49F34B3}"/>
                </a:ext>
              </a:extLst>
            </p:cNvPr>
            <p:cNvSpPr/>
            <p:nvPr/>
          </p:nvSpPr>
          <p:spPr>
            <a:xfrm>
              <a:off x="3627956"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4" name="椭圆 53">
              <a:extLst>
                <a:ext uri="{FF2B5EF4-FFF2-40B4-BE49-F238E27FC236}">
                  <a16:creationId xmlns:a16="http://schemas.microsoft.com/office/drawing/2014/main" id="{6EC81D8C-1496-5029-4768-8BE343EDDF00}"/>
                </a:ext>
              </a:extLst>
            </p:cNvPr>
            <p:cNvSpPr/>
            <p:nvPr/>
          </p:nvSpPr>
          <p:spPr>
            <a:xfrm>
              <a:off x="2907957" y="567289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椭圆 54">
              <a:extLst>
                <a:ext uri="{FF2B5EF4-FFF2-40B4-BE49-F238E27FC236}">
                  <a16:creationId xmlns:a16="http://schemas.microsoft.com/office/drawing/2014/main" id="{BDE784AE-3EA5-A271-F0FF-F6F2473DD4EC}"/>
                </a:ext>
              </a:extLst>
            </p:cNvPr>
            <p:cNvSpPr/>
            <p:nvPr/>
          </p:nvSpPr>
          <p:spPr>
            <a:xfrm>
              <a:off x="2187956"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6" name="椭圆 55">
              <a:extLst>
                <a:ext uri="{FF2B5EF4-FFF2-40B4-BE49-F238E27FC236}">
                  <a16:creationId xmlns:a16="http://schemas.microsoft.com/office/drawing/2014/main" id="{2751B1FD-09B3-9532-F2F8-BB598AF47C11}"/>
                </a:ext>
              </a:extLst>
            </p:cNvPr>
            <p:cNvSpPr/>
            <p:nvPr/>
          </p:nvSpPr>
          <p:spPr>
            <a:xfrm>
              <a:off x="1889723" y="669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7" name="直接箭头连接符 56">
              <a:extLst>
                <a:ext uri="{FF2B5EF4-FFF2-40B4-BE49-F238E27FC236}">
                  <a16:creationId xmlns:a16="http://schemas.microsoft.com/office/drawing/2014/main" id="{F9078BD6-A8F1-70A3-950C-66D1B1D48B24}"/>
                </a:ext>
              </a:extLst>
            </p:cNvPr>
            <p:cNvCxnSpPr>
              <a:cxnSpLocks/>
              <a:stCxn id="48" idx="3"/>
              <a:endCxn id="56" idx="0"/>
            </p:cNvCxnSpPr>
            <p:nvPr/>
          </p:nvCxnSpPr>
          <p:spPr>
            <a:xfrm flipH="1">
              <a:off x="2021163" y="6184297"/>
              <a:ext cx="205292"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083D430C-2728-3767-9DF5-5E87A3160258}"/>
                </a:ext>
              </a:extLst>
            </p:cNvPr>
            <p:cNvCxnSpPr>
              <a:cxnSpLocks/>
              <a:stCxn id="54" idx="2"/>
              <a:endCxn id="48" idx="7"/>
            </p:cNvCxnSpPr>
            <p:nvPr/>
          </p:nvCxnSpPr>
          <p:spPr>
            <a:xfrm flipH="1">
              <a:off x="2412338" y="5797766"/>
              <a:ext cx="495619"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6F4D99B5-FD29-1520-CD8C-A9C4930165FF}"/>
                </a:ext>
              </a:extLst>
            </p:cNvPr>
            <p:cNvCxnSpPr>
              <a:cxnSpLocks/>
              <a:stCxn id="56" idx="4"/>
              <a:endCxn id="55" idx="1"/>
            </p:cNvCxnSpPr>
            <p:nvPr/>
          </p:nvCxnSpPr>
          <p:spPr>
            <a:xfrm>
              <a:off x="2021163" y="6940871"/>
              <a:ext cx="205291"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F44F143B-AB4B-800A-A98B-60386F87583D}"/>
                </a:ext>
              </a:extLst>
            </p:cNvPr>
            <p:cNvCxnSpPr>
              <a:cxnSpLocks/>
              <a:stCxn id="50" idx="2"/>
              <a:endCxn id="55" idx="5"/>
            </p:cNvCxnSpPr>
            <p:nvPr/>
          </p:nvCxnSpPr>
          <p:spPr>
            <a:xfrm flipH="1" flipV="1">
              <a:off x="2412337" y="7624297"/>
              <a:ext cx="495619"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9A302F1D-D207-5FA1-1D2A-F815B3620C4D}"/>
                </a:ext>
              </a:extLst>
            </p:cNvPr>
            <p:cNvCxnSpPr>
              <a:cxnSpLocks/>
              <a:stCxn id="6" idx="3"/>
              <a:endCxn id="50" idx="6"/>
            </p:cNvCxnSpPr>
            <p:nvPr/>
          </p:nvCxnSpPr>
          <p:spPr>
            <a:xfrm flipH="1">
              <a:off x="3170835" y="7624297"/>
              <a:ext cx="495620"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86161C22-4A4D-78E0-2FD1-84727004917C}"/>
                </a:ext>
              </a:extLst>
            </p:cNvPr>
            <p:cNvCxnSpPr>
              <a:cxnSpLocks/>
              <a:stCxn id="51" idx="4"/>
              <a:endCxn id="6" idx="7"/>
            </p:cNvCxnSpPr>
            <p:nvPr/>
          </p:nvCxnSpPr>
          <p:spPr>
            <a:xfrm flipH="1">
              <a:off x="3852338" y="6940870"/>
              <a:ext cx="205293" cy="50683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CF1CBAF8-9884-F985-4E09-F7117604CBE1}"/>
                </a:ext>
              </a:extLst>
            </p:cNvPr>
            <p:cNvCxnSpPr>
              <a:cxnSpLocks/>
              <a:stCxn id="53" idx="5"/>
              <a:endCxn id="51" idx="0"/>
            </p:cNvCxnSpPr>
            <p:nvPr/>
          </p:nvCxnSpPr>
          <p:spPr>
            <a:xfrm>
              <a:off x="3852337" y="6184297"/>
              <a:ext cx="205294" cy="5068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B105AC96-17BF-77EA-03A4-3BEBBC871930}"/>
                </a:ext>
              </a:extLst>
            </p:cNvPr>
            <p:cNvCxnSpPr>
              <a:cxnSpLocks/>
              <a:stCxn id="54" idx="6"/>
              <a:endCxn id="53" idx="1"/>
            </p:cNvCxnSpPr>
            <p:nvPr/>
          </p:nvCxnSpPr>
          <p:spPr>
            <a:xfrm>
              <a:off x="3170836" y="5797766"/>
              <a:ext cx="495618"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7114E7F2-7648-0ED9-40D5-561F44723694}"/>
                </a:ext>
              </a:extLst>
            </p:cNvPr>
            <p:cNvCxnSpPr>
              <a:cxnSpLocks/>
              <a:stCxn id="54" idx="3"/>
              <a:endCxn id="56" idx="7"/>
            </p:cNvCxnSpPr>
            <p:nvPr/>
          </p:nvCxnSpPr>
          <p:spPr>
            <a:xfrm flipH="1">
              <a:off x="2114104" y="5886063"/>
              <a:ext cx="832351" cy="84163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03F6650A-FBB7-6F28-D062-C8647A587FAC}"/>
                </a:ext>
              </a:extLst>
            </p:cNvPr>
            <p:cNvCxnSpPr>
              <a:cxnSpLocks/>
              <a:stCxn id="54" idx="4"/>
              <a:endCxn id="55" idx="7"/>
            </p:cNvCxnSpPr>
            <p:nvPr/>
          </p:nvCxnSpPr>
          <p:spPr>
            <a:xfrm flipH="1">
              <a:off x="2412337" y="5922637"/>
              <a:ext cx="627060"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B8DCB142-BEB3-281A-977F-F41322053DB3}"/>
                </a:ext>
              </a:extLst>
            </p:cNvPr>
            <p:cNvCxnSpPr>
              <a:cxnSpLocks/>
              <a:stCxn id="54" idx="4"/>
              <a:endCxn id="50" idx="0"/>
            </p:cNvCxnSpPr>
            <p:nvPr/>
          </p:nvCxnSpPr>
          <p:spPr>
            <a:xfrm flipH="1">
              <a:off x="3039396" y="5922637"/>
              <a:ext cx="1" cy="177850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6E73012B-4899-2B13-4B74-4F23D8072E86}"/>
                </a:ext>
              </a:extLst>
            </p:cNvPr>
            <p:cNvCxnSpPr>
              <a:cxnSpLocks/>
              <a:stCxn id="54" idx="4"/>
              <a:endCxn id="6" idx="1"/>
            </p:cNvCxnSpPr>
            <p:nvPr/>
          </p:nvCxnSpPr>
          <p:spPr>
            <a:xfrm>
              <a:off x="3039397" y="5922637"/>
              <a:ext cx="627058"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568B6BFD-9839-637C-FFD8-D7F5AEC5702A}"/>
                </a:ext>
              </a:extLst>
            </p:cNvPr>
            <p:cNvCxnSpPr>
              <a:cxnSpLocks/>
              <a:stCxn id="54" idx="5"/>
              <a:endCxn id="51" idx="1"/>
            </p:cNvCxnSpPr>
            <p:nvPr/>
          </p:nvCxnSpPr>
          <p:spPr>
            <a:xfrm>
              <a:off x="3132338" y="5886063"/>
              <a:ext cx="832351" cy="84163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53BFCB50-EBFA-107C-7EE4-617F64211C3A}"/>
                </a:ext>
              </a:extLst>
            </p:cNvPr>
            <p:cNvCxnSpPr>
              <a:cxnSpLocks/>
              <a:stCxn id="48" idx="5"/>
              <a:endCxn id="6" idx="1"/>
            </p:cNvCxnSpPr>
            <p:nvPr/>
          </p:nvCxnSpPr>
          <p:spPr>
            <a:xfrm>
              <a:off x="2412338"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AF83D5A8-D17D-AA1F-C16B-1755DB02DFEE}"/>
                </a:ext>
              </a:extLst>
            </p:cNvPr>
            <p:cNvCxnSpPr>
              <a:cxnSpLocks/>
              <a:stCxn id="48" idx="4"/>
              <a:endCxn id="55" idx="0"/>
            </p:cNvCxnSpPr>
            <p:nvPr/>
          </p:nvCxnSpPr>
          <p:spPr>
            <a:xfrm flipH="1">
              <a:off x="231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2FAD9867-C47F-E38F-647B-2F84B9123E7A}"/>
                </a:ext>
              </a:extLst>
            </p:cNvPr>
            <p:cNvCxnSpPr>
              <a:cxnSpLocks/>
              <a:stCxn id="48" idx="6"/>
              <a:endCxn id="53" idx="2"/>
            </p:cNvCxnSpPr>
            <p:nvPr/>
          </p:nvCxnSpPr>
          <p:spPr>
            <a:xfrm>
              <a:off x="2450836" y="6096000"/>
              <a:ext cx="117712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B2DFD512-B917-4D1A-CF67-33AE79967A90}"/>
                </a:ext>
              </a:extLst>
            </p:cNvPr>
            <p:cNvCxnSpPr>
              <a:cxnSpLocks/>
              <a:stCxn id="48" idx="5"/>
              <a:endCxn id="50" idx="0"/>
            </p:cNvCxnSpPr>
            <p:nvPr/>
          </p:nvCxnSpPr>
          <p:spPr>
            <a:xfrm>
              <a:off x="2412338"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C1D5BD2A-A912-C216-A7FD-77053F6A0881}"/>
                </a:ext>
              </a:extLst>
            </p:cNvPr>
            <p:cNvCxnSpPr>
              <a:cxnSpLocks/>
              <a:stCxn id="48" idx="5"/>
              <a:endCxn id="51" idx="2"/>
            </p:cNvCxnSpPr>
            <p:nvPr/>
          </p:nvCxnSpPr>
          <p:spPr>
            <a:xfrm>
              <a:off x="2412338" y="6184297"/>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BCD5D65A-4000-405E-FACB-ABA1822A5051}"/>
                </a:ext>
              </a:extLst>
            </p:cNvPr>
            <p:cNvCxnSpPr>
              <a:cxnSpLocks/>
              <a:stCxn id="55" idx="7"/>
              <a:endCxn id="53" idx="3"/>
            </p:cNvCxnSpPr>
            <p:nvPr/>
          </p:nvCxnSpPr>
          <p:spPr>
            <a:xfrm flipV="1">
              <a:off x="2412337"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07DDCAAB-6D4D-9B8B-CBB4-84123ECCF8EE}"/>
                </a:ext>
              </a:extLst>
            </p:cNvPr>
            <p:cNvCxnSpPr>
              <a:cxnSpLocks/>
              <a:stCxn id="55" idx="7"/>
              <a:endCxn id="51" idx="2"/>
            </p:cNvCxnSpPr>
            <p:nvPr/>
          </p:nvCxnSpPr>
          <p:spPr>
            <a:xfrm flipV="1">
              <a:off x="2412337" y="6815999"/>
              <a:ext cx="1513854"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336AFB0A-594E-9E19-3650-00CEF4CF8E50}"/>
                </a:ext>
              </a:extLst>
            </p:cNvPr>
            <p:cNvCxnSpPr>
              <a:cxnSpLocks/>
              <a:stCxn id="50" idx="0"/>
              <a:endCxn id="53" idx="3"/>
            </p:cNvCxnSpPr>
            <p:nvPr/>
          </p:nvCxnSpPr>
          <p:spPr>
            <a:xfrm flipV="1">
              <a:off x="3039396"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FDB8F724-4520-7B5D-B623-C0A337A4D15B}"/>
                </a:ext>
              </a:extLst>
            </p:cNvPr>
            <p:cNvCxnSpPr>
              <a:cxnSpLocks/>
              <a:stCxn id="56" idx="6"/>
              <a:endCxn id="6" idx="1"/>
            </p:cNvCxnSpPr>
            <p:nvPr/>
          </p:nvCxnSpPr>
          <p:spPr>
            <a:xfrm>
              <a:off x="2152602" y="6816000"/>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0C02A378-4030-AC66-49BA-D734FAAAE61F}"/>
                </a:ext>
              </a:extLst>
            </p:cNvPr>
            <p:cNvCxnSpPr>
              <a:cxnSpLocks/>
              <a:stCxn id="56" idx="6"/>
              <a:endCxn id="51" idx="2"/>
            </p:cNvCxnSpPr>
            <p:nvPr/>
          </p:nvCxnSpPr>
          <p:spPr>
            <a:xfrm flipV="1">
              <a:off x="2152602" y="6815999"/>
              <a:ext cx="1773589"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7032F20E-1B41-93BD-77CB-DC2BDECB4616}"/>
                </a:ext>
              </a:extLst>
            </p:cNvPr>
            <p:cNvCxnSpPr>
              <a:cxnSpLocks/>
              <a:stCxn id="6" idx="0"/>
              <a:endCxn id="53" idx="4"/>
            </p:cNvCxnSpPr>
            <p:nvPr/>
          </p:nvCxnSpPr>
          <p:spPr>
            <a:xfrm flipH="1" flipV="1">
              <a:off x="375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A5ED45B2-8EE8-4921-AFA8-2129F16AAC38}"/>
                </a:ext>
              </a:extLst>
            </p:cNvPr>
            <p:cNvCxnSpPr>
              <a:cxnSpLocks/>
              <a:stCxn id="53" idx="3"/>
              <a:endCxn id="56" idx="6"/>
            </p:cNvCxnSpPr>
            <p:nvPr/>
          </p:nvCxnSpPr>
          <p:spPr>
            <a:xfrm flipH="1">
              <a:off x="2152602" y="6184297"/>
              <a:ext cx="1513852"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081A8CDC-719B-F499-0C57-6F5182E773DB}"/>
                </a:ext>
              </a:extLst>
            </p:cNvPr>
            <p:cNvCxnSpPr>
              <a:cxnSpLocks/>
              <a:stCxn id="56" idx="5"/>
              <a:endCxn id="50" idx="1"/>
            </p:cNvCxnSpPr>
            <p:nvPr/>
          </p:nvCxnSpPr>
          <p:spPr>
            <a:xfrm>
              <a:off x="2114104" y="6904297"/>
              <a:ext cx="832350" cy="8334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8CE829B0-B742-2E8D-BAEE-A487F3B5F669}"/>
                </a:ext>
              </a:extLst>
            </p:cNvPr>
            <p:cNvCxnSpPr>
              <a:cxnSpLocks/>
              <a:stCxn id="6" idx="2"/>
              <a:endCxn id="55" idx="6"/>
            </p:cNvCxnSpPr>
            <p:nvPr/>
          </p:nvCxnSpPr>
          <p:spPr>
            <a:xfrm flipH="1">
              <a:off x="2450835" y="7536000"/>
              <a:ext cx="117712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5E7E801A-58D1-76E3-D8C0-7FD40A56CAE7}"/>
                </a:ext>
              </a:extLst>
            </p:cNvPr>
            <p:cNvCxnSpPr>
              <a:cxnSpLocks/>
              <a:stCxn id="51" idx="3"/>
              <a:endCxn id="50" idx="7"/>
            </p:cNvCxnSpPr>
            <p:nvPr/>
          </p:nvCxnSpPr>
          <p:spPr>
            <a:xfrm flipH="1">
              <a:off x="3132337" y="6904296"/>
              <a:ext cx="832352" cy="833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cxnSp>
        <p:nvCxnSpPr>
          <p:cNvPr id="88" name="直接箭头连接符 87">
            <a:extLst>
              <a:ext uri="{FF2B5EF4-FFF2-40B4-BE49-F238E27FC236}">
                <a16:creationId xmlns:a16="http://schemas.microsoft.com/office/drawing/2014/main" id="{11FB0588-85CD-416C-D193-AE126996A182}"/>
              </a:ext>
            </a:extLst>
          </p:cNvPr>
          <p:cNvCxnSpPr>
            <a:cxnSpLocks/>
            <a:endCxn id="54" idx="7"/>
          </p:cNvCxnSpPr>
          <p:nvPr/>
        </p:nvCxnSpPr>
        <p:spPr>
          <a:xfrm flipH="1">
            <a:off x="2226106" y="3097696"/>
            <a:ext cx="1462665" cy="31977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C18CA656-2F1A-A86E-5481-5BD00DF59898}"/>
              </a:ext>
            </a:extLst>
          </p:cNvPr>
          <p:cNvSpPr txBox="1"/>
          <p:nvPr/>
        </p:nvSpPr>
        <p:spPr>
          <a:xfrm>
            <a:off x="5132327" y="5243383"/>
            <a:ext cx="3523797" cy="923330"/>
          </a:xfrm>
          <a:prstGeom prst="rect">
            <a:avLst/>
          </a:prstGeom>
          <a:noFill/>
        </p:spPr>
        <p:txBody>
          <a:bodyPr wrap="square">
            <a:spAutoFit/>
          </a:bodyPr>
          <a:lstStyle/>
          <a:p>
            <a:pPr algn="just"/>
            <a:r>
              <a:rPr lang="en-US"/>
              <a:t>Each neuron's state is updated based on the weighted sum of its inputs.</a:t>
            </a:r>
            <a:endParaRPr lang="en-001"/>
          </a:p>
        </p:txBody>
      </p:sp>
      <p:sp>
        <p:nvSpPr>
          <p:cNvPr id="96" name="文本框 95">
            <a:extLst>
              <a:ext uri="{FF2B5EF4-FFF2-40B4-BE49-F238E27FC236}">
                <a16:creationId xmlns:a16="http://schemas.microsoft.com/office/drawing/2014/main" id="{94F3F748-9BA4-F2DD-A9A0-4C5FBEBCB517}"/>
              </a:ext>
            </a:extLst>
          </p:cNvPr>
          <p:cNvSpPr txBox="1"/>
          <p:nvPr/>
        </p:nvSpPr>
        <p:spPr>
          <a:xfrm>
            <a:off x="455753" y="5733644"/>
            <a:ext cx="3372317" cy="369332"/>
          </a:xfrm>
          <a:prstGeom prst="rect">
            <a:avLst/>
          </a:prstGeom>
          <a:noFill/>
        </p:spPr>
        <p:txBody>
          <a:bodyPr wrap="square">
            <a:spAutoFit/>
          </a:bodyPr>
          <a:lstStyle/>
          <a:p>
            <a:r>
              <a:rPr lang="en-US"/>
              <a:t>Convergence </a:t>
            </a:r>
            <a:r>
              <a:rPr lang="en-US" altLang="zh-CN">
                <a:sym typeface="Wingdings" panose="05000000000000000000" pitchFamily="2" charset="2"/>
              </a:rPr>
              <a:t></a:t>
            </a:r>
            <a:r>
              <a:rPr lang="en-US"/>
              <a:t> A stored pattern</a:t>
            </a:r>
            <a:endParaRPr lang="en-001"/>
          </a:p>
        </p:txBody>
      </p:sp>
      <p:pic>
        <p:nvPicPr>
          <p:cNvPr id="123" name="图片 122" descr="% ctex_test.tex&#10;\documentclass[UTF8]{ctexart}&#10;\usepackage{amsmath}&#10;\usepackage{amssymb}&#10;\usepackage{amsfonts}&#10;\pagestyle{empty}&#10;\begin{document}&#10;\begin{align*}&#10;s_i(t)&amp;=\sigma(u_i(t))&#10;\end{align*}&#10;\end{document}" title="IguanaTex Bitmap Display">
            <a:extLst>
              <a:ext uri="{FF2B5EF4-FFF2-40B4-BE49-F238E27FC236}">
                <a16:creationId xmlns:a16="http://schemas.microsoft.com/office/drawing/2014/main" id="{9CA3EA51-D867-5008-F7E8-BAFBDC8DCFE1}"/>
              </a:ext>
            </a:extLst>
          </p:cNvPr>
          <p:cNvPicPr>
            <a:picLocks noChangeAspect="1"/>
          </p:cNvPicPr>
          <p:nvPr>
            <p:custDataLst>
              <p:tags r:id="rId1"/>
            </p:custDataLst>
          </p:nvPr>
        </p:nvPicPr>
        <p:blipFill>
          <a:blip r:embed="rId7"/>
          <a:stretch>
            <a:fillRect/>
          </a:stretch>
        </p:blipFill>
        <p:spPr>
          <a:xfrm>
            <a:off x="4844499" y="3222036"/>
            <a:ext cx="1343171" cy="243688"/>
          </a:xfrm>
          <a:prstGeom prst="rect">
            <a:avLst/>
          </a:prstGeom>
        </p:spPr>
      </p:pic>
      <p:pic>
        <p:nvPicPr>
          <p:cNvPr id="7" name="图片 6" descr="% ctex_test.tex&#10;\documentclass[UTF8]{ctexart}&#10;\usepackage{amsmath}&#10;\usepackage{amssymb}&#10;\usepackage{amsfonts}&#10;\pagestyle{empty}&#10;\begin{document}&#10;\begin{align*}&#10;u_i(t+1) =  W_is_i(t) -\theta_i,~~i,...,n&#10;\end{align*}&#10;\end{document}" title="IguanaTex Bitmap Display">
            <a:extLst>
              <a:ext uri="{FF2B5EF4-FFF2-40B4-BE49-F238E27FC236}">
                <a16:creationId xmlns:a16="http://schemas.microsoft.com/office/drawing/2014/main" id="{B3D68820-107E-23BC-EF31-CFD91A16F8E7}"/>
              </a:ext>
            </a:extLst>
          </p:cNvPr>
          <p:cNvPicPr>
            <a:picLocks noChangeAspect="1"/>
          </p:cNvPicPr>
          <p:nvPr>
            <p:custDataLst>
              <p:tags r:id="rId2"/>
            </p:custDataLst>
          </p:nvPr>
        </p:nvPicPr>
        <p:blipFill>
          <a:blip r:embed="rId8"/>
          <a:stretch>
            <a:fillRect/>
          </a:stretch>
        </p:blipFill>
        <p:spPr>
          <a:xfrm>
            <a:off x="4844499" y="2801082"/>
            <a:ext cx="2917108" cy="227318"/>
          </a:xfrm>
          <a:prstGeom prst="rect">
            <a:avLst/>
          </a:prstGeom>
        </p:spPr>
      </p:pic>
      <p:pic>
        <p:nvPicPr>
          <p:cNvPr id="13" name="图片 12" descr="% ctex_test.tex&#10;\documentclass[UTF8]{ctexart}&#10;\usepackage{amsmath}&#10;\usepackage{amssymb}&#10;\usepackage{amsfonts}&#10;\pagestyle{empty}&#10;\begin{document}&#10;\begin{align*}&#10;\frac{du_i(t)}{dt}&amp;=-\frac{u_i(t)}{\tau}+\sum_{j=1}^{n}w_{ij}f(s_j(t))+I_i,~~i=1,...n&#10;\end{align*}&#10;\end{document}" title="IguanaTex Bitmap Display">
            <a:extLst>
              <a:ext uri="{FF2B5EF4-FFF2-40B4-BE49-F238E27FC236}">
                <a16:creationId xmlns:a16="http://schemas.microsoft.com/office/drawing/2014/main" id="{1A4BE349-8832-801C-8E39-3633459AA357}"/>
              </a:ext>
            </a:extLst>
          </p:cNvPr>
          <p:cNvPicPr>
            <a:picLocks noChangeAspect="1"/>
          </p:cNvPicPr>
          <p:nvPr>
            <p:custDataLst>
              <p:tags r:id="rId3"/>
            </p:custDataLst>
          </p:nvPr>
        </p:nvPicPr>
        <p:blipFill>
          <a:blip r:embed="rId9"/>
          <a:stretch>
            <a:fillRect/>
          </a:stretch>
        </p:blipFill>
        <p:spPr>
          <a:xfrm>
            <a:off x="4133084" y="4043990"/>
            <a:ext cx="4445060" cy="690681"/>
          </a:xfrm>
          <a:prstGeom prst="rect">
            <a:avLst/>
          </a:prstGeom>
        </p:spPr>
      </p:pic>
      <p:sp>
        <p:nvSpPr>
          <p:cNvPr id="124" name="文本框 123">
            <a:extLst>
              <a:ext uri="{FF2B5EF4-FFF2-40B4-BE49-F238E27FC236}">
                <a16:creationId xmlns:a16="http://schemas.microsoft.com/office/drawing/2014/main" id="{CD1E12A4-2749-BBC2-9EF8-7ADE5C3AF659}"/>
              </a:ext>
            </a:extLst>
          </p:cNvPr>
          <p:cNvSpPr txBox="1"/>
          <p:nvPr/>
        </p:nvSpPr>
        <p:spPr>
          <a:xfrm>
            <a:off x="3923632" y="2419212"/>
            <a:ext cx="2534318" cy="369332"/>
          </a:xfrm>
          <a:prstGeom prst="rect">
            <a:avLst/>
          </a:prstGeom>
          <a:noFill/>
        </p:spPr>
        <p:txBody>
          <a:bodyPr wrap="square">
            <a:spAutoFit/>
          </a:bodyPr>
          <a:lstStyle/>
          <a:p>
            <a:pPr algn="just"/>
            <a:r>
              <a:rPr lang="en-US"/>
              <a:t>For discrete-time HNN</a:t>
            </a:r>
            <a:endParaRPr lang="en-001"/>
          </a:p>
        </p:txBody>
      </p:sp>
      <p:sp>
        <p:nvSpPr>
          <p:cNvPr id="125" name="文本框 124">
            <a:extLst>
              <a:ext uri="{FF2B5EF4-FFF2-40B4-BE49-F238E27FC236}">
                <a16:creationId xmlns:a16="http://schemas.microsoft.com/office/drawing/2014/main" id="{7408A71C-765D-6ADF-9326-09E6B4CC1208}"/>
              </a:ext>
            </a:extLst>
          </p:cNvPr>
          <p:cNvSpPr txBox="1"/>
          <p:nvPr/>
        </p:nvSpPr>
        <p:spPr>
          <a:xfrm>
            <a:off x="3923632" y="3640735"/>
            <a:ext cx="2754625" cy="369332"/>
          </a:xfrm>
          <a:prstGeom prst="rect">
            <a:avLst/>
          </a:prstGeom>
          <a:noFill/>
        </p:spPr>
        <p:txBody>
          <a:bodyPr wrap="square">
            <a:spAutoFit/>
          </a:bodyPr>
          <a:lstStyle/>
          <a:p>
            <a:pPr algn="just"/>
            <a:r>
              <a:rPr lang="en-US"/>
              <a:t>For continuous-time HNN</a:t>
            </a:r>
            <a:endParaRPr lang="en-001"/>
          </a:p>
        </p:txBody>
      </p:sp>
      <p:sp>
        <p:nvSpPr>
          <p:cNvPr id="8" name="標題 5">
            <a:extLst>
              <a:ext uri="{FF2B5EF4-FFF2-40B4-BE49-F238E27FC236}">
                <a16:creationId xmlns:a16="http://schemas.microsoft.com/office/drawing/2014/main" id="{ABDB9522-130D-43BF-1466-E5699E9D2E1E}"/>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pic>
        <p:nvPicPr>
          <p:cNvPr id="11" name="图片 10" descr="% ctex_test.tex&#10;\documentclass[UTF8]{ctexart}&#10;\usepackage{amsmath}&#10;\usepackage{amssymb}&#10;\usepackage{amsfonts}&#10;\pagestyle{empty}&#10;\begin{document}&#10;$E=-\frac{1}{2}s^TWs+s^T\theta$&#10;\end{document}" title="IguanaTex Bitmap Display">
            <a:extLst>
              <a:ext uri="{FF2B5EF4-FFF2-40B4-BE49-F238E27FC236}">
                <a16:creationId xmlns:a16="http://schemas.microsoft.com/office/drawing/2014/main" id="{BF482CA9-5C7B-48FF-769F-03874B23CAF5}"/>
              </a:ext>
            </a:extLst>
          </p:cNvPr>
          <p:cNvPicPr>
            <a:picLocks noChangeAspect="1"/>
          </p:cNvPicPr>
          <p:nvPr>
            <p:custDataLst>
              <p:tags r:id="rId4"/>
            </p:custDataLst>
          </p:nvPr>
        </p:nvPicPr>
        <p:blipFill>
          <a:blip r:embed="rId10"/>
          <a:stretch>
            <a:fillRect/>
          </a:stretch>
        </p:blipFill>
        <p:spPr>
          <a:xfrm>
            <a:off x="3661446" y="1751507"/>
            <a:ext cx="1821108" cy="286856"/>
          </a:xfrm>
          <a:prstGeom prst="rect">
            <a:avLst/>
          </a:prstGeom>
        </p:spPr>
      </p:pic>
    </p:spTree>
    <p:extLst>
      <p:ext uri="{BB962C8B-B14F-4D97-AF65-F5344CB8AC3E}">
        <p14:creationId xmlns:p14="http://schemas.microsoft.com/office/powerpoint/2010/main" val="2573446315"/>
      </p:ext>
    </p:extLst>
  </p:cSld>
  <p:clrMapOvr>
    <a:masterClrMapping/>
  </p:clrMapOvr>
  <p:transition advTm="3610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50E3D-2522-533C-F433-F2517693B838}"/>
            </a:ext>
          </a:extLst>
        </p:cNvPr>
        <p:cNvGrpSpPr/>
        <p:nvPr/>
      </p:nvGrpSpPr>
      <p:grpSpPr>
        <a:xfrm>
          <a:off x="0" y="0"/>
          <a:ext cx="0" cy="0"/>
          <a:chOff x="0" y="0"/>
          <a:chExt cx="0" cy="0"/>
        </a:xfrm>
      </p:grpSpPr>
      <p:sp>
        <p:nvSpPr>
          <p:cNvPr id="37" name="矩形: 圆角 36">
            <a:extLst>
              <a:ext uri="{FF2B5EF4-FFF2-40B4-BE49-F238E27FC236}">
                <a16:creationId xmlns:a16="http://schemas.microsoft.com/office/drawing/2014/main" id="{A71F1F1A-8974-2E5F-A13F-3A6CE5E4A240}"/>
              </a:ext>
            </a:extLst>
          </p:cNvPr>
          <p:cNvSpPr/>
          <p:nvPr/>
        </p:nvSpPr>
        <p:spPr>
          <a:xfrm>
            <a:off x="2034038" y="5444802"/>
            <a:ext cx="2313432" cy="365125"/>
          </a:xfrm>
          <a:prstGeom prst="roundRect">
            <a:avLst/>
          </a:prstGeom>
          <a:solidFill>
            <a:schemeClr val="accent5">
              <a:lumMod val="60000"/>
              <a:lumOff val="4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AF714FB8-9D9F-2426-116B-367AFFB4B2A9}"/>
              </a:ext>
            </a:extLst>
          </p:cNvPr>
          <p:cNvSpPr>
            <a:spLocks noGrp="1"/>
          </p:cNvSpPr>
          <p:nvPr>
            <p:ph type="sldNum" sz="quarter" idx="12"/>
          </p:nvPr>
        </p:nvSpPr>
        <p:spPr/>
        <p:txBody>
          <a:bodyPr/>
          <a:lstStyle/>
          <a:p>
            <a:fld id="{F1C17DF8-17C1-4E96-85E1-F7022951190B}" type="slidenum">
              <a:rPr lang="en-US" altLang="en-US" smtClean="0"/>
              <a:pPr/>
              <a:t>43</a:t>
            </a:fld>
            <a:endParaRPr lang="en-US" altLang="en-US"/>
          </a:p>
        </p:txBody>
      </p:sp>
      <p:cxnSp>
        <p:nvCxnSpPr>
          <p:cNvPr id="9" name="Straight Connector 4">
            <a:extLst>
              <a:ext uri="{FF2B5EF4-FFF2-40B4-BE49-F238E27FC236}">
                <a16:creationId xmlns:a16="http://schemas.microsoft.com/office/drawing/2014/main" id="{B954C8AF-8BA6-CFD5-5B67-6DD23618A75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20" name="图片 19" descr="% ctex_test.tex&#10;\documentclass[UTF8]{ctexart}&#10;\usepackage{amsmath}&#10;\usepackage{amssymb}&#10;\usepackage{amsfonts}&#10;\pagestyle{empty}&#10;\begin{document}&#10;\begin{align*}&#10;W=\sum_{i}^Nx^{(i)}(x^{(i)})^T&#10;\end{align*}&#10;\end{document}" title="IguanaTex Bitmap Display">
            <a:extLst>
              <a:ext uri="{FF2B5EF4-FFF2-40B4-BE49-F238E27FC236}">
                <a16:creationId xmlns:a16="http://schemas.microsoft.com/office/drawing/2014/main" id="{57BD41DB-0B50-61BC-B8A8-94FA328B1A91}"/>
              </a:ext>
            </a:extLst>
          </p:cNvPr>
          <p:cNvPicPr>
            <a:picLocks noChangeAspect="1"/>
          </p:cNvPicPr>
          <p:nvPr>
            <p:custDataLst>
              <p:tags r:id="rId1"/>
            </p:custDataLst>
          </p:nvPr>
        </p:nvPicPr>
        <p:blipFill>
          <a:blip r:embed="rId8"/>
          <a:stretch>
            <a:fillRect/>
          </a:stretch>
        </p:blipFill>
        <p:spPr>
          <a:xfrm>
            <a:off x="3543012" y="2326384"/>
            <a:ext cx="1697504" cy="697644"/>
          </a:xfrm>
          <a:prstGeom prst="rect">
            <a:avLst/>
          </a:prstGeom>
        </p:spPr>
      </p:pic>
      <p:pic>
        <p:nvPicPr>
          <p:cNvPr id="16" name="图片 15" descr="% ctex_test.tex&#10;\documentclass[UTF8]{ctexart}&#10;\usepackage{amsmath}&#10;\usepackage{amssymb}&#10;\usepackage{amsfonts}&#10;\pagestyle{empty}&#10;\begin{document}&#10;\textbf{The simplest associative memory} --- a sum of outer products of the $N$ patterns $\{x^{(i)}\}^N_{i=1}$&#10;\end{document}" title="IguanaTex Bitmap Display">
            <a:extLst>
              <a:ext uri="{FF2B5EF4-FFF2-40B4-BE49-F238E27FC236}">
                <a16:creationId xmlns:a16="http://schemas.microsoft.com/office/drawing/2014/main" id="{B976DEC6-E504-E102-9A75-D6551FF76B02}"/>
              </a:ext>
            </a:extLst>
          </p:cNvPr>
          <p:cNvPicPr>
            <a:picLocks noChangeAspect="1"/>
          </p:cNvPicPr>
          <p:nvPr>
            <p:custDataLst>
              <p:tags r:id="rId2"/>
            </p:custDataLst>
          </p:nvPr>
        </p:nvPicPr>
        <p:blipFill>
          <a:blip r:embed="rId9"/>
          <a:stretch>
            <a:fillRect/>
          </a:stretch>
        </p:blipFill>
        <p:spPr>
          <a:xfrm>
            <a:off x="850121" y="1414814"/>
            <a:ext cx="6748814" cy="612701"/>
          </a:xfrm>
          <a:prstGeom prst="rect">
            <a:avLst/>
          </a:prstGeom>
        </p:spPr>
      </p:pic>
      <p:sp>
        <p:nvSpPr>
          <p:cNvPr id="26" name="文本框 25">
            <a:extLst>
              <a:ext uri="{FF2B5EF4-FFF2-40B4-BE49-F238E27FC236}">
                <a16:creationId xmlns:a16="http://schemas.microsoft.com/office/drawing/2014/main" id="{2426B888-CD61-0487-3493-DFBAC33920C7}"/>
              </a:ext>
            </a:extLst>
          </p:cNvPr>
          <p:cNvSpPr txBox="1"/>
          <p:nvPr/>
        </p:nvSpPr>
        <p:spPr>
          <a:xfrm>
            <a:off x="5519002" y="2258872"/>
            <a:ext cx="2999818" cy="830997"/>
          </a:xfrm>
          <a:prstGeom prst="rect">
            <a:avLst/>
          </a:prstGeom>
          <a:noFill/>
        </p:spPr>
        <p:txBody>
          <a:bodyPr wrap="square">
            <a:spAutoFit/>
          </a:bodyPr>
          <a:lstStyle/>
          <a:p>
            <a:pPr algn="just"/>
            <a:r>
              <a:rPr lang="en-US" sz="1600"/>
              <a:t>In classical Hopfield Networks these patterns are bipolar (binary)</a:t>
            </a:r>
            <a:endParaRPr lang="en-001" sz="1600"/>
          </a:p>
        </p:txBody>
      </p:sp>
      <p:sp>
        <p:nvSpPr>
          <p:cNvPr id="29" name="文本框 28">
            <a:extLst>
              <a:ext uri="{FF2B5EF4-FFF2-40B4-BE49-F238E27FC236}">
                <a16:creationId xmlns:a16="http://schemas.microsoft.com/office/drawing/2014/main" id="{F742453A-5DC3-6CBF-86AF-83567ED65AB7}"/>
              </a:ext>
            </a:extLst>
          </p:cNvPr>
          <p:cNvSpPr txBox="1"/>
          <p:nvPr/>
        </p:nvSpPr>
        <p:spPr>
          <a:xfrm>
            <a:off x="2066835" y="3797565"/>
            <a:ext cx="4649859" cy="584775"/>
          </a:xfrm>
          <a:prstGeom prst="rect">
            <a:avLst/>
          </a:prstGeom>
          <a:noFill/>
        </p:spPr>
        <p:txBody>
          <a:bodyPr wrap="square">
            <a:spAutoFit/>
          </a:bodyPr>
          <a:lstStyle/>
          <a:p>
            <a:pPr algn="just"/>
            <a:r>
              <a:rPr lang="en-US" sz="1600"/>
              <a:t>The </a:t>
            </a:r>
            <a:r>
              <a:rPr lang="en-US" sz="1600">
                <a:highlight>
                  <a:srgbClr val="FF00FF"/>
                </a:highlight>
              </a:rPr>
              <a:t>weight matrix </a:t>
            </a:r>
            <a:r>
              <a:rPr lang="en-US" sz="1600" i="1">
                <a:highlight>
                  <a:srgbClr val="FF00FF"/>
                </a:highlight>
              </a:rPr>
              <a:t>W </a:t>
            </a:r>
            <a:r>
              <a:rPr lang="en-US" sz="1600">
                <a:highlight>
                  <a:srgbClr val="FF00FF"/>
                </a:highlight>
              </a:rPr>
              <a:t>stores the patterns</a:t>
            </a:r>
            <a:r>
              <a:rPr lang="en-US" sz="1600"/>
              <a:t>, which can be retrieved starting with a state pattern </a:t>
            </a:r>
            <a:r>
              <a:rPr lang="en-US" sz="1600" i="1"/>
              <a:t>s</a:t>
            </a:r>
            <a:r>
              <a:rPr lang="en-US" sz="1600"/>
              <a:t>(0)</a:t>
            </a:r>
          </a:p>
        </p:txBody>
      </p:sp>
      <p:pic>
        <p:nvPicPr>
          <p:cNvPr id="4" name="图片 3" descr="% ctex_test.tex&#10;\documentclass[UTF8]{ctexart}&#10;\usepackage{amsmath}&#10;\usepackage{amssymb}&#10;\usepackage{amsfonts}&#10;\pagestyle{empty}&#10;\begin{document}&#10;The update rule: $s(t+1)=\sigma (Ws(t)-\theta)$&#10;\end{document}" title="IguanaTex Bitmap Display">
            <a:extLst>
              <a:ext uri="{FF2B5EF4-FFF2-40B4-BE49-F238E27FC236}">
                <a16:creationId xmlns:a16="http://schemas.microsoft.com/office/drawing/2014/main" id="{105E14B0-822B-6CDC-3FD3-161A4BA06665}"/>
              </a:ext>
            </a:extLst>
          </p:cNvPr>
          <p:cNvPicPr>
            <a:picLocks noChangeAspect="1"/>
          </p:cNvPicPr>
          <p:nvPr>
            <p:custDataLst>
              <p:tags r:id="rId3"/>
            </p:custDataLst>
          </p:nvPr>
        </p:nvPicPr>
        <p:blipFill>
          <a:blip r:embed="rId10"/>
          <a:stretch>
            <a:fillRect/>
          </a:stretch>
        </p:blipFill>
        <p:spPr>
          <a:xfrm>
            <a:off x="489314" y="5505521"/>
            <a:ext cx="3735214" cy="243688"/>
          </a:xfrm>
          <a:prstGeom prst="rect">
            <a:avLst/>
          </a:prstGeom>
        </p:spPr>
      </p:pic>
      <p:sp>
        <p:nvSpPr>
          <p:cNvPr id="12" name="箭头: 右 11">
            <a:extLst>
              <a:ext uri="{FF2B5EF4-FFF2-40B4-BE49-F238E27FC236}">
                <a16:creationId xmlns:a16="http://schemas.microsoft.com/office/drawing/2014/main" id="{18C9C34F-D7D2-9125-1642-D27A9FCE8F26}"/>
              </a:ext>
            </a:extLst>
          </p:cNvPr>
          <p:cNvSpPr/>
          <p:nvPr/>
        </p:nvSpPr>
        <p:spPr>
          <a:xfrm>
            <a:off x="4505780" y="5504699"/>
            <a:ext cx="1121972"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3" name="图片 12" descr="% ctex_test.tex&#10;\documentclass[UTF8]{ctexart}&#10;\usepackage{amsmath}&#10;\usepackage{amssymb}&#10;\usepackage{amsfonts}&#10;\pagestyle{empty}&#10;\begin{document}&#10;$E=-\frac{1}{2}s^TWs+s^T\theta$&#10;\end{document}" title="IguanaTex Bitmap Display">
            <a:extLst>
              <a:ext uri="{FF2B5EF4-FFF2-40B4-BE49-F238E27FC236}">
                <a16:creationId xmlns:a16="http://schemas.microsoft.com/office/drawing/2014/main" id="{81384608-0D93-B682-D88B-18A8429308C2}"/>
              </a:ext>
            </a:extLst>
          </p:cNvPr>
          <p:cNvPicPr>
            <a:picLocks noChangeAspect="1"/>
          </p:cNvPicPr>
          <p:nvPr>
            <p:custDataLst>
              <p:tags r:id="rId4"/>
            </p:custDataLst>
          </p:nvPr>
        </p:nvPicPr>
        <p:blipFill>
          <a:blip r:embed="rId11"/>
          <a:stretch>
            <a:fillRect/>
          </a:stretch>
        </p:blipFill>
        <p:spPr>
          <a:xfrm>
            <a:off x="6108357" y="5908073"/>
            <a:ext cx="1821108" cy="286856"/>
          </a:xfrm>
          <a:prstGeom prst="rect">
            <a:avLst/>
          </a:prstGeom>
        </p:spPr>
      </p:pic>
      <p:sp>
        <p:nvSpPr>
          <p:cNvPr id="14" name="文本框 13">
            <a:extLst>
              <a:ext uri="{FF2B5EF4-FFF2-40B4-BE49-F238E27FC236}">
                <a16:creationId xmlns:a16="http://schemas.microsoft.com/office/drawing/2014/main" id="{8A1F4168-1C9E-8E7A-898D-65E67AD5DD8D}"/>
              </a:ext>
            </a:extLst>
          </p:cNvPr>
          <p:cNvSpPr txBox="1"/>
          <p:nvPr/>
        </p:nvSpPr>
        <p:spPr>
          <a:xfrm>
            <a:off x="5711582" y="5421245"/>
            <a:ext cx="2999818" cy="369332"/>
          </a:xfrm>
          <a:prstGeom prst="rect">
            <a:avLst/>
          </a:prstGeom>
          <a:noFill/>
        </p:spPr>
        <p:txBody>
          <a:bodyPr wrap="square">
            <a:spAutoFit/>
          </a:bodyPr>
          <a:lstStyle/>
          <a:p>
            <a:r>
              <a:rPr lang="en-US"/>
              <a:t>Energy function decreases</a:t>
            </a:r>
            <a:endParaRPr lang="en-001"/>
          </a:p>
        </p:txBody>
      </p:sp>
      <p:sp>
        <p:nvSpPr>
          <p:cNvPr id="5" name="文本框 4">
            <a:extLst>
              <a:ext uri="{FF2B5EF4-FFF2-40B4-BE49-F238E27FC236}">
                <a16:creationId xmlns:a16="http://schemas.microsoft.com/office/drawing/2014/main" id="{FDFD226B-06A8-0FD2-CBC7-A1536E7D859D}"/>
              </a:ext>
            </a:extLst>
          </p:cNvPr>
          <p:cNvSpPr txBox="1"/>
          <p:nvPr/>
        </p:nvSpPr>
        <p:spPr>
          <a:xfrm>
            <a:off x="162979" y="768319"/>
            <a:ext cx="4713732" cy="369332"/>
          </a:xfrm>
          <a:prstGeom prst="rect">
            <a:avLst/>
          </a:prstGeom>
          <a:noFill/>
        </p:spPr>
        <p:txBody>
          <a:bodyPr wrap="square">
            <a:spAutoFit/>
          </a:bodyPr>
          <a:lstStyle/>
          <a:p>
            <a:r>
              <a:rPr lang="en-US">
                <a:highlight>
                  <a:srgbClr val="C0C0C0"/>
                </a:highlight>
              </a:rPr>
              <a:t>Hebbian Learning Rule</a:t>
            </a:r>
            <a:endParaRPr lang="en-001">
              <a:highlight>
                <a:srgbClr val="C0C0C0"/>
              </a:highlight>
            </a:endParaRPr>
          </a:p>
        </p:txBody>
      </p:sp>
      <p:pic>
        <p:nvPicPr>
          <p:cNvPr id="17" name="图片 16" descr="\documentclass{article}&#10;\usepackage{amsmath}&#10;\usepackage{amssymb}&#10;\usepackage{amsthm}&#10;\pagestyle{empty}&#10;\begin{document}&#10;&#10;$w_{ii}=0$&#10;&#10;&#10;\end{document}&#10;" title="IguanaTex Bitmap Display">
            <a:extLst>
              <a:ext uri="{FF2B5EF4-FFF2-40B4-BE49-F238E27FC236}">
                <a16:creationId xmlns:a16="http://schemas.microsoft.com/office/drawing/2014/main" id="{6E1D7493-2C10-E76B-1BB8-8A29EC6F7070}"/>
              </a:ext>
            </a:extLst>
          </p:cNvPr>
          <p:cNvPicPr>
            <a:picLocks noChangeAspect="1"/>
          </p:cNvPicPr>
          <p:nvPr>
            <p:custDataLst>
              <p:tags r:id="rId5"/>
            </p:custDataLst>
          </p:nvPr>
        </p:nvPicPr>
        <p:blipFill>
          <a:blip r:embed="rId12"/>
          <a:stretch>
            <a:fillRect/>
          </a:stretch>
        </p:blipFill>
        <p:spPr>
          <a:xfrm>
            <a:off x="4050648" y="3429000"/>
            <a:ext cx="656395" cy="173004"/>
          </a:xfrm>
          <a:prstGeom prst="rect">
            <a:avLst/>
          </a:prstGeom>
        </p:spPr>
      </p:pic>
      <p:sp>
        <p:nvSpPr>
          <p:cNvPr id="19" name="文本框 18">
            <a:extLst>
              <a:ext uri="{FF2B5EF4-FFF2-40B4-BE49-F238E27FC236}">
                <a16:creationId xmlns:a16="http://schemas.microsoft.com/office/drawing/2014/main" id="{27EF61C9-885E-F532-84E3-7F0D749D1419}"/>
              </a:ext>
            </a:extLst>
          </p:cNvPr>
          <p:cNvSpPr txBox="1"/>
          <p:nvPr/>
        </p:nvSpPr>
        <p:spPr>
          <a:xfrm>
            <a:off x="2066835" y="3339210"/>
            <a:ext cx="2093685" cy="338554"/>
          </a:xfrm>
          <a:prstGeom prst="rect">
            <a:avLst/>
          </a:prstGeom>
          <a:noFill/>
        </p:spPr>
        <p:txBody>
          <a:bodyPr wrap="square">
            <a:spAutoFit/>
          </a:bodyPr>
          <a:lstStyle/>
          <a:p>
            <a:r>
              <a:rPr lang="en-001" sz="1600"/>
              <a:t>set diagonal elements</a:t>
            </a:r>
          </a:p>
        </p:txBody>
      </p:sp>
      <p:sp>
        <p:nvSpPr>
          <p:cNvPr id="7" name="文本框 6">
            <a:extLst>
              <a:ext uri="{FF2B5EF4-FFF2-40B4-BE49-F238E27FC236}">
                <a16:creationId xmlns:a16="http://schemas.microsoft.com/office/drawing/2014/main" id="{B2FB6EA6-92AD-81AC-AAB2-2DB110BA3E20}"/>
              </a:ext>
            </a:extLst>
          </p:cNvPr>
          <p:cNvSpPr txBox="1"/>
          <p:nvPr/>
        </p:nvSpPr>
        <p:spPr>
          <a:xfrm>
            <a:off x="162979" y="4790136"/>
            <a:ext cx="4714240" cy="369332"/>
          </a:xfrm>
          <a:prstGeom prst="rect">
            <a:avLst/>
          </a:prstGeom>
          <a:noFill/>
        </p:spPr>
        <p:txBody>
          <a:bodyPr wrap="square">
            <a:spAutoFit/>
          </a:bodyPr>
          <a:lstStyle/>
          <a:p>
            <a:r>
              <a:rPr lang="en-US" altLang="zh-CN">
                <a:highlight>
                  <a:srgbClr val="C0C0C0"/>
                </a:highlight>
              </a:rPr>
              <a:t>Pattern Retrieval</a:t>
            </a:r>
            <a:endParaRPr lang="zh-CN" altLang="en-US">
              <a:highlight>
                <a:srgbClr val="C0C0C0"/>
              </a:highlight>
            </a:endParaRPr>
          </a:p>
        </p:txBody>
      </p:sp>
      <p:sp>
        <p:nvSpPr>
          <p:cNvPr id="10" name="標題 5">
            <a:extLst>
              <a:ext uri="{FF2B5EF4-FFF2-40B4-BE49-F238E27FC236}">
                <a16:creationId xmlns:a16="http://schemas.microsoft.com/office/drawing/2014/main" id="{7471449D-CB53-274F-5D50-DEFE37366814}"/>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3063351237"/>
      </p:ext>
    </p:extLst>
  </p:cSld>
  <p:clrMapOvr>
    <a:masterClrMapping/>
  </p:clrMapOvr>
  <p:transition advTm="3610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5D006-E0D6-F85F-17BD-E2A88B33EBF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E93FC1-5E54-F5C6-E262-52B92CC2A8F1}"/>
              </a:ext>
            </a:extLst>
          </p:cNvPr>
          <p:cNvSpPr>
            <a:spLocks noGrp="1"/>
          </p:cNvSpPr>
          <p:nvPr>
            <p:ph type="sldNum" sz="quarter" idx="12"/>
          </p:nvPr>
        </p:nvSpPr>
        <p:spPr/>
        <p:txBody>
          <a:bodyPr/>
          <a:lstStyle/>
          <a:p>
            <a:fld id="{F1C17DF8-17C1-4E96-85E1-F7022951190B}" type="slidenum">
              <a:rPr lang="en-US" altLang="en-US" smtClean="0"/>
              <a:pPr/>
              <a:t>44</a:t>
            </a:fld>
            <a:endParaRPr lang="en-US" altLang="en-US"/>
          </a:p>
        </p:txBody>
      </p:sp>
      <p:cxnSp>
        <p:nvCxnSpPr>
          <p:cNvPr id="9" name="Straight Connector 4">
            <a:extLst>
              <a:ext uri="{FF2B5EF4-FFF2-40B4-BE49-F238E27FC236}">
                <a16:creationId xmlns:a16="http://schemas.microsoft.com/office/drawing/2014/main" id="{BD3A3950-5C15-843F-74BA-910EF990A0D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52" name="图片 51" descr="% ctex_test.tex&#10;\documentclass[UTF8]{ctexart}&#10;\usepackage{amsmath}&#10;\usepackage{amssymb}&#10;\usepackage{amsfonts}&#10;\pagestyle{empty}&#10;\begin{document}&#10;\begin{align*}&#10;w_{ij}&amp;=\frac{1}{N}\sum_{p=1}^Nx_i^{(p)}x_j^{(p)},\quad i\ne j,\\&#10;w_{ii}&amp;=0.&#10;\end{align*}&#10;\end{document}" title="IguanaTex Bitmap Display">
            <a:extLst>
              <a:ext uri="{FF2B5EF4-FFF2-40B4-BE49-F238E27FC236}">
                <a16:creationId xmlns:a16="http://schemas.microsoft.com/office/drawing/2014/main" id="{EA46C56A-5D4F-10DC-D599-3F2BE0080877}"/>
              </a:ext>
            </a:extLst>
          </p:cNvPr>
          <p:cNvPicPr>
            <a:picLocks noChangeAspect="1"/>
          </p:cNvPicPr>
          <p:nvPr>
            <p:custDataLst>
              <p:tags r:id="rId1"/>
            </p:custDataLst>
          </p:nvPr>
        </p:nvPicPr>
        <p:blipFill>
          <a:blip r:embed="rId7"/>
          <a:stretch>
            <a:fillRect/>
          </a:stretch>
        </p:blipFill>
        <p:spPr>
          <a:xfrm>
            <a:off x="3159071" y="1240477"/>
            <a:ext cx="2585104" cy="1147422"/>
          </a:xfrm>
          <a:prstGeom prst="rect">
            <a:avLst/>
          </a:prstGeom>
        </p:spPr>
      </p:pic>
      <p:sp>
        <p:nvSpPr>
          <p:cNvPr id="5" name="文本框 4">
            <a:extLst>
              <a:ext uri="{FF2B5EF4-FFF2-40B4-BE49-F238E27FC236}">
                <a16:creationId xmlns:a16="http://schemas.microsoft.com/office/drawing/2014/main" id="{92D9469F-8FC4-48AD-F422-CFC1E022D7E4}"/>
              </a:ext>
            </a:extLst>
          </p:cNvPr>
          <p:cNvSpPr txBox="1"/>
          <p:nvPr/>
        </p:nvSpPr>
        <p:spPr>
          <a:xfrm>
            <a:off x="162979" y="649447"/>
            <a:ext cx="4713732" cy="369332"/>
          </a:xfrm>
          <a:prstGeom prst="rect">
            <a:avLst/>
          </a:prstGeom>
          <a:noFill/>
        </p:spPr>
        <p:txBody>
          <a:bodyPr wrap="square">
            <a:spAutoFit/>
          </a:bodyPr>
          <a:lstStyle/>
          <a:p>
            <a:r>
              <a:rPr lang="en-US">
                <a:highlight>
                  <a:srgbClr val="C0C0C0"/>
                </a:highlight>
              </a:rPr>
              <a:t>Hebbian Learning Rule</a:t>
            </a:r>
            <a:endParaRPr lang="en-001">
              <a:highlight>
                <a:srgbClr val="C0C0C0"/>
              </a:highlight>
            </a:endParaRPr>
          </a:p>
        </p:txBody>
      </p:sp>
      <p:sp>
        <p:nvSpPr>
          <p:cNvPr id="2" name="文本框 1">
            <a:extLst>
              <a:ext uri="{FF2B5EF4-FFF2-40B4-BE49-F238E27FC236}">
                <a16:creationId xmlns:a16="http://schemas.microsoft.com/office/drawing/2014/main" id="{AA3B31D9-FC9B-73F2-A159-1C0AF2648F60}"/>
              </a:ext>
            </a:extLst>
          </p:cNvPr>
          <p:cNvSpPr txBox="1"/>
          <p:nvPr/>
        </p:nvSpPr>
        <p:spPr>
          <a:xfrm>
            <a:off x="162979" y="2632299"/>
            <a:ext cx="4713732" cy="369332"/>
          </a:xfrm>
          <a:prstGeom prst="rect">
            <a:avLst/>
          </a:prstGeom>
          <a:noFill/>
        </p:spPr>
        <p:txBody>
          <a:bodyPr wrap="square">
            <a:spAutoFit/>
          </a:bodyPr>
          <a:lstStyle/>
          <a:p>
            <a:r>
              <a:rPr lang="en-US">
                <a:highlight>
                  <a:srgbClr val="C0C0C0"/>
                </a:highlight>
              </a:rPr>
              <a:t>Storkey Learning Rule</a:t>
            </a:r>
            <a:endParaRPr lang="en-001">
              <a:highlight>
                <a:srgbClr val="C0C0C0"/>
              </a:highlight>
            </a:endParaRPr>
          </a:p>
        </p:txBody>
      </p:sp>
      <p:sp>
        <p:nvSpPr>
          <p:cNvPr id="7" name="文本框 6">
            <a:extLst>
              <a:ext uri="{FF2B5EF4-FFF2-40B4-BE49-F238E27FC236}">
                <a16:creationId xmlns:a16="http://schemas.microsoft.com/office/drawing/2014/main" id="{CA2BDE6F-BACB-9DD3-14F1-CB32A874E057}"/>
              </a:ext>
            </a:extLst>
          </p:cNvPr>
          <p:cNvSpPr txBox="1"/>
          <p:nvPr/>
        </p:nvSpPr>
        <p:spPr>
          <a:xfrm>
            <a:off x="988467" y="6089681"/>
            <a:ext cx="4713732" cy="307777"/>
          </a:xfrm>
          <a:prstGeom prst="rect">
            <a:avLst/>
          </a:prstGeom>
          <a:noFill/>
        </p:spPr>
        <p:txBody>
          <a:bodyPr wrap="square">
            <a:spAutoFit/>
          </a:bodyPr>
          <a:lstStyle/>
          <a:p>
            <a:r>
              <a:rPr lang="en-US" sz="1400" dirty="0"/>
              <a:t>Ref: </a:t>
            </a:r>
            <a:r>
              <a:rPr lang="en-US" sz="1400" dirty="0">
                <a:hlinkClick r:id="rId8"/>
              </a:rPr>
              <a:t>https://en.wikipedia.org/wiki/Hopfield_network</a:t>
            </a:r>
            <a:r>
              <a:rPr lang="en-US" sz="1400" dirty="0"/>
              <a:t> </a:t>
            </a:r>
            <a:endParaRPr lang="en-001" sz="1400"/>
          </a:p>
        </p:txBody>
      </p:sp>
      <p:sp>
        <p:nvSpPr>
          <p:cNvPr id="10" name="文本框 9">
            <a:extLst>
              <a:ext uri="{FF2B5EF4-FFF2-40B4-BE49-F238E27FC236}">
                <a16:creationId xmlns:a16="http://schemas.microsoft.com/office/drawing/2014/main" id="{E0F90000-D5B6-D2A1-536C-3DAAA6B8AEB5}"/>
              </a:ext>
            </a:extLst>
          </p:cNvPr>
          <p:cNvSpPr txBox="1"/>
          <p:nvPr/>
        </p:nvSpPr>
        <p:spPr>
          <a:xfrm>
            <a:off x="162979" y="1018779"/>
            <a:ext cx="3339846" cy="307777"/>
          </a:xfrm>
          <a:prstGeom prst="rect">
            <a:avLst/>
          </a:prstGeom>
          <a:noFill/>
        </p:spPr>
        <p:txBody>
          <a:bodyPr wrap="square">
            <a:spAutoFit/>
          </a:bodyPr>
          <a:lstStyle/>
          <a:p>
            <a:r>
              <a:rPr lang="en-US" altLang="zh-CN" sz="1400"/>
              <a:t>I</a:t>
            </a:r>
            <a:r>
              <a:rPr lang="en-US" sz="1400"/>
              <a:t>ntroduced by Donald Hebb in 1949</a:t>
            </a:r>
            <a:endParaRPr lang="en-001" sz="1400"/>
          </a:p>
        </p:txBody>
      </p:sp>
      <p:sp>
        <p:nvSpPr>
          <p:cNvPr id="12" name="文本框 11">
            <a:extLst>
              <a:ext uri="{FF2B5EF4-FFF2-40B4-BE49-F238E27FC236}">
                <a16:creationId xmlns:a16="http://schemas.microsoft.com/office/drawing/2014/main" id="{39277D6C-72D5-A206-C7D6-15DF30336A6A}"/>
              </a:ext>
            </a:extLst>
          </p:cNvPr>
          <p:cNvSpPr txBox="1"/>
          <p:nvPr/>
        </p:nvSpPr>
        <p:spPr>
          <a:xfrm>
            <a:off x="162979" y="3032801"/>
            <a:ext cx="4713732" cy="307777"/>
          </a:xfrm>
          <a:prstGeom prst="rect">
            <a:avLst/>
          </a:prstGeom>
          <a:noFill/>
        </p:spPr>
        <p:txBody>
          <a:bodyPr wrap="square">
            <a:spAutoFit/>
          </a:bodyPr>
          <a:lstStyle/>
          <a:p>
            <a:r>
              <a:rPr lang="en-US" sz="1400"/>
              <a:t>Introduced by Amos Storkey in 1997</a:t>
            </a:r>
            <a:endParaRPr lang="en-001" sz="1400"/>
          </a:p>
        </p:txBody>
      </p:sp>
      <p:sp>
        <p:nvSpPr>
          <p:cNvPr id="14" name="文本框 13">
            <a:extLst>
              <a:ext uri="{FF2B5EF4-FFF2-40B4-BE49-F238E27FC236}">
                <a16:creationId xmlns:a16="http://schemas.microsoft.com/office/drawing/2014/main" id="{328EB1B5-8139-A64C-06BE-F05E38592978}"/>
              </a:ext>
            </a:extLst>
          </p:cNvPr>
          <p:cNvSpPr txBox="1"/>
          <p:nvPr/>
        </p:nvSpPr>
        <p:spPr>
          <a:xfrm>
            <a:off x="2215134" y="5367747"/>
            <a:ext cx="4713732" cy="646331"/>
          </a:xfrm>
          <a:prstGeom prst="rect">
            <a:avLst/>
          </a:prstGeom>
          <a:noFill/>
        </p:spPr>
        <p:txBody>
          <a:bodyPr wrap="square">
            <a:spAutoFit/>
          </a:bodyPr>
          <a:lstStyle/>
          <a:p>
            <a:pPr algn="ctr"/>
            <a:r>
              <a:rPr lang="en-US" dirty="0">
                <a:highlight>
                  <a:srgbClr val="FFFF00"/>
                </a:highlight>
              </a:rPr>
              <a:t>Greater capacity than a corresponding network trained using the Hebbian rule.</a:t>
            </a:r>
            <a:endParaRPr lang="en-001">
              <a:highlight>
                <a:srgbClr val="FFFF00"/>
              </a:highlight>
            </a:endParaRPr>
          </a:p>
        </p:txBody>
      </p:sp>
      <p:grpSp>
        <p:nvGrpSpPr>
          <p:cNvPr id="60" name="组合 59">
            <a:extLst>
              <a:ext uri="{FF2B5EF4-FFF2-40B4-BE49-F238E27FC236}">
                <a16:creationId xmlns:a16="http://schemas.microsoft.com/office/drawing/2014/main" id="{E4191417-25F0-9097-DB4B-0A9484E4FACC}"/>
              </a:ext>
            </a:extLst>
          </p:cNvPr>
          <p:cNvGrpSpPr/>
          <p:nvPr/>
        </p:nvGrpSpPr>
        <p:grpSpPr>
          <a:xfrm>
            <a:off x="2633450" y="3971360"/>
            <a:ext cx="3490792" cy="1328839"/>
            <a:chOff x="3016127" y="4110212"/>
            <a:chExt cx="3490792" cy="1328839"/>
          </a:xfrm>
        </p:grpSpPr>
        <p:pic>
          <p:nvPicPr>
            <p:cNvPr id="55" name="图片 54" descr="% ctex_test.tex&#10;\documentclass[UTF8]{ctexart}&#10;\usepackage{amsmath}&#10;\usepackage{amssymb}&#10;\usepackage{amsfonts}&#10;\pagestyle{empty}&#10;\begin{document}&#10;\begin{align*}&#10;\Delta w_{ij}=\frac{1}{N}(x^{(p)}_ix^{(p)}_j-x^{(p)}_ih_j-x^{(p)}_jh_i),&#10;\end{align*}&#10;\end{document}" title="IguanaTex Bitmap Display">
              <a:extLst>
                <a:ext uri="{FF2B5EF4-FFF2-40B4-BE49-F238E27FC236}">
                  <a16:creationId xmlns:a16="http://schemas.microsoft.com/office/drawing/2014/main" id="{75C918D4-F306-F4D0-3FD2-21AB2CBCDD6C}"/>
                </a:ext>
              </a:extLst>
            </p:cNvPr>
            <p:cNvPicPr>
              <a:picLocks noChangeAspect="1"/>
            </p:cNvPicPr>
            <p:nvPr>
              <p:custDataLst>
                <p:tags r:id="rId3"/>
              </p:custDataLst>
            </p:nvPr>
          </p:nvPicPr>
          <p:blipFill>
            <a:blip r:embed="rId9"/>
            <a:stretch>
              <a:fillRect/>
            </a:stretch>
          </p:blipFill>
          <p:spPr>
            <a:xfrm>
              <a:off x="3138989" y="4110212"/>
              <a:ext cx="3367930" cy="494338"/>
            </a:xfrm>
            <a:prstGeom prst="rect">
              <a:avLst/>
            </a:prstGeom>
          </p:spPr>
        </p:pic>
        <p:pic>
          <p:nvPicPr>
            <p:cNvPr id="59" name="图片 58" descr="% ctex_test.tex&#10;\documentclass[UTF8]{ctexart}&#10;\usepackage{amsmath}&#10;\usepackage{amssymb}&#10;\usepackage{amsfonts}&#10;\pagestyle{empty}&#10;\begin{document}&#10;\begin{align*}&#10;h_i=\sum_{k\ne i}w_{ik}x^{(p)}_k&#10;\end{align*}&#10;\end{document}" title="IguanaTex Bitmap Display">
              <a:extLst>
                <a:ext uri="{FF2B5EF4-FFF2-40B4-BE49-F238E27FC236}">
                  <a16:creationId xmlns:a16="http://schemas.microsoft.com/office/drawing/2014/main" id="{D9634203-35F7-3BB0-AC6E-6EA9841BE834}"/>
                </a:ext>
              </a:extLst>
            </p:cNvPr>
            <p:cNvPicPr>
              <a:picLocks noChangeAspect="1"/>
            </p:cNvPicPr>
            <p:nvPr>
              <p:custDataLst>
                <p:tags r:id="rId4"/>
              </p:custDataLst>
            </p:nvPr>
          </p:nvPicPr>
          <p:blipFill>
            <a:blip r:embed="rId10"/>
            <a:stretch>
              <a:fillRect/>
            </a:stretch>
          </p:blipFill>
          <p:spPr>
            <a:xfrm>
              <a:off x="3814763" y="4870911"/>
              <a:ext cx="1383194" cy="568140"/>
            </a:xfrm>
            <a:prstGeom prst="rect">
              <a:avLst/>
            </a:prstGeom>
          </p:spPr>
        </p:pic>
        <p:sp>
          <p:nvSpPr>
            <p:cNvPr id="25" name="文本框 24">
              <a:extLst>
                <a:ext uri="{FF2B5EF4-FFF2-40B4-BE49-F238E27FC236}">
                  <a16:creationId xmlns:a16="http://schemas.microsoft.com/office/drawing/2014/main" id="{CD492257-7A4F-E9B1-0036-33135988EA41}"/>
                </a:ext>
              </a:extLst>
            </p:cNvPr>
            <p:cNvSpPr txBox="1"/>
            <p:nvPr/>
          </p:nvSpPr>
          <p:spPr>
            <a:xfrm>
              <a:off x="3016127" y="4870910"/>
              <a:ext cx="2093685" cy="338554"/>
            </a:xfrm>
            <a:prstGeom prst="rect">
              <a:avLst/>
            </a:prstGeom>
            <a:noFill/>
          </p:spPr>
          <p:txBody>
            <a:bodyPr wrap="square">
              <a:spAutoFit/>
            </a:bodyPr>
            <a:lstStyle/>
            <a:p>
              <a:r>
                <a:rPr lang="en-US" sz="1600"/>
                <a:t>where,</a:t>
              </a:r>
              <a:endParaRPr lang="en-001" sz="1600"/>
            </a:p>
          </p:txBody>
        </p:sp>
      </p:grpSp>
      <p:sp>
        <p:nvSpPr>
          <p:cNvPr id="8" name="文本框 7">
            <a:extLst>
              <a:ext uri="{FF2B5EF4-FFF2-40B4-BE49-F238E27FC236}">
                <a16:creationId xmlns:a16="http://schemas.microsoft.com/office/drawing/2014/main" id="{9E357450-B810-46A5-E45F-B17FD56290AB}"/>
              </a:ext>
            </a:extLst>
          </p:cNvPr>
          <p:cNvSpPr txBox="1"/>
          <p:nvPr/>
        </p:nvSpPr>
        <p:spPr>
          <a:xfrm>
            <a:off x="1335917" y="3482960"/>
            <a:ext cx="4713732" cy="369332"/>
          </a:xfrm>
          <a:prstGeom prst="rect">
            <a:avLst/>
          </a:prstGeom>
          <a:noFill/>
        </p:spPr>
        <p:txBody>
          <a:bodyPr wrap="square">
            <a:spAutoFit/>
          </a:bodyPr>
          <a:lstStyle/>
          <a:p>
            <a:r>
              <a:rPr lang="en-US"/>
              <a:t>For each new pattern</a:t>
            </a:r>
            <a:endParaRPr lang="en-001"/>
          </a:p>
        </p:txBody>
      </p:sp>
      <p:pic>
        <p:nvPicPr>
          <p:cNvPr id="23" name="图片 22" descr="% ctex_test.tex&#10;\documentclass[UTF8]{ctexart}&#10;\usepackage{amsmath}&#10;\usepackage{amssymb}&#10;\usepackage{amsfonts}&#10;\pagestyle{empty}&#10;\begin{document}&#10;\begin{align*}&#10;s^{(p)}&#10;\end{align*}&#10;\end{document}" title="IguanaTex Bitmap Display">
            <a:extLst>
              <a:ext uri="{FF2B5EF4-FFF2-40B4-BE49-F238E27FC236}">
                <a16:creationId xmlns:a16="http://schemas.microsoft.com/office/drawing/2014/main" id="{E9391300-1BB1-A2BD-D6E1-A84D6CB96132}"/>
              </a:ext>
            </a:extLst>
          </p:cNvPr>
          <p:cNvPicPr>
            <a:picLocks noChangeAspect="1"/>
          </p:cNvPicPr>
          <p:nvPr>
            <p:custDataLst>
              <p:tags r:id="rId2"/>
            </p:custDataLst>
          </p:nvPr>
        </p:nvPicPr>
        <p:blipFill>
          <a:blip r:embed="rId11"/>
          <a:stretch>
            <a:fillRect/>
          </a:stretch>
        </p:blipFill>
        <p:spPr>
          <a:xfrm>
            <a:off x="3493822" y="3525118"/>
            <a:ext cx="273107" cy="225585"/>
          </a:xfrm>
          <a:prstGeom prst="rect">
            <a:avLst/>
          </a:prstGeom>
        </p:spPr>
      </p:pic>
      <p:sp>
        <p:nvSpPr>
          <p:cNvPr id="13" name="標題 5">
            <a:extLst>
              <a:ext uri="{FF2B5EF4-FFF2-40B4-BE49-F238E27FC236}">
                <a16:creationId xmlns:a16="http://schemas.microsoft.com/office/drawing/2014/main" id="{0985799F-0E34-ACB7-57E0-4A9210A62EBE}"/>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2781502038"/>
      </p:ext>
    </p:extLst>
  </p:cSld>
  <p:clrMapOvr>
    <a:masterClrMapping/>
  </p:clrMapOvr>
  <p:transition advTm="3610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5768-D22B-05FE-204F-CFF3B2C491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A47A93-9DA4-031F-CAA8-082EE1CE426B}"/>
              </a:ext>
            </a:extLst>
          </p:cNvPr>
          <p:cNvSpPr>
            <a:spLocks noGrp="1"/>
          </p:cNvSpPr>
          <p:nvPr>
            <p:ph type="sldNum" sz="quarter" idx="12"/>
          </p:nvPr>
        </p:nvSpPr>
        <p:spPr/>
        <p:txBody>
          <a:bodyPr/>
          <a:lstStyle/>
          <a:p>
            <a:fld id="{F1C17DF8-17C1-4E96-85E1-F7022951190B}" type="slidenum">
              <a:rPr lang="en-US" altLang="en-US" smtClean="0"/>
              <a:pPr/>
              <a:t>45</a:t>
            </a:fld>
            <a:endParaRPr lang="en-US" altLang="en-US"/>
          </a:p>
        </p:txBody>
      </p:sp>
      <p:cxnSp>
        <p:nvCxnSpPr>
          <p:cNvPr id="9" name="Straight Connector 4">
            <a:extLst>
              <a:ext uri="{FF2B5EF4-FFF2-40B4-BE49-F238E27FC236}">
                <a16:creationId xmlns:a16="http://schemas.microsoft.com/office/drawing/2014/main" id="{51DD5709-C4D7-0A1F-C0A6-132B18C63C7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CA3FA96-A1F7-A376-DE50-7503265C21DE}"/>
              </a:ext>
            </a:extLst>
          </p:cNvPr>
          <p:cNvSpPr txBox="1"/>
          <p:nvPr/>
        </p:nvSpPr>
        <p:spPr>
          <a:xfrm>
            <a:off x="274762" y="583653"/>
            <a:ext cx="4713732" cy="369332"/>
          </a:xfrm>
          <a:prstGeom prst="rect">
            <a:avLst/>
          </a:prstGeom>
          <a:noFill/>
        </p:spPr>
        <p:txBody>
          <a:bodyPr wrap="square">
            <a:spAutoFit/>
          </a:bodyPr>
          <a:lstStyle/>
          <a:p>
            <a:r>
              <a:rPr lang="en-US"/>
              <a:t>Consider a black and white image </a:t>
            </a:r>
            <a:r>
              <a:rPr lang="en-US" i="1" err="1"/>
              <a:t>x</a:t>
            </a:r>
            <a:r>
              <a:rPr lang="en-US" baseline="-25000" err="1"/>
              <a:t>homer</a:t>
            </a:r>
            <a:r>
              <a:rPr lang="en-US"/>
              <a:t>:</a:t>
            </a:r>
            <a:endParaRPr lang="en-001"/>
          </a:p>
        </p:txBody>
      </p:sp>
      <p:pic>
        <p:nvPicPr>
          <p:cNvPr id="1026" name="Picture 2 1" descr="not found">
            <a:extLst>
              <a:ext uri="{FF2B5EF4-FFF2-40B4-BE49-F238E27FC236}">
                <a16:creationId xmlns:a16="http://schemas.microsoft.com/office/drawing/2014/main" id="{14A87F84-E68D-926B-B8E9-8E8601A8B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20" r="13897"/>
          <a:stretch/>
        </p:blipFill>
        <p:spPr bwMode="auto">
          <a:xfrm>
            <a:off x="4234114" y="583653"/>
            <a:ext cx="1636776" cy="248670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descr="% ctex_test.tex&#10;\documentclass[UTF8]{ctexart}&#10;\usepackage{amsmath}&#10;\usepackage{amssymb}&#10;\usepackage{amsfonts}&#10;\pagestyle{empty}&#10;\begin{document}&#10;The weight matrix: $W=x_{\text{Homer}} x_{\text{Homer}}^T$&#10;\end{document}" title="IguanaTex Bitmap Display">
            <a:extLst>
              <a:ext uri="{FF2B5EF4-FFF2-40B4-BE49-F238E27FC236}">
                <a16:creationId xmlns:a16="http://schemas.microsoft.com/office/drawing/2014/main" id="{BE8E40AD-4546-0C74-7B21-508163980E3F}"/>
              </a:ext>
            </a:extLst>
          </p:cNvPr>
          <p:cNvPicPr>
            <a:picLocks noChangeAspect="1"/>
          </p:cNvPicPr>
          <p:nvPr>
            <p:custDataLst>
              <p:tags r:id="rId1"/>
            </p:custDataLst>
          </p:nvPr>
        </p:nvPicPr>
        <p:blipFill>
          <a:blip r:embed="rId6"/>
          <a:stretch>
            <a:fillRect/>
          </a:stretch>
        </p:blipFill>
        <p:spPr>
          <a:xfrm>
            <a:off x="397979" y="3612179"/>
            <a:ext cx="3460929" cy="261791"/>
          </a:xfrm>
          <a:prstGeom prst="rect">
            <a:avLst/>
          </a:prstGeom>
        </p:spPr>
      </p:pic>
      <p:cxnSp>
        <p:nvCxnSpPr>
          <p:cNvPr id="22" name="直接箭头连接符 21">
            <a:extLst>
              <a:ext uri="{FF2B5EF4-FFF2-40B4-BE49-F238E27FC236}">
                <a16:creationId xmlns:a16="http://schemas.microsoft.com/office/drawing/2014/main" id="{5695260B-6B93-5ECF-1E25-C53C29A06A64}"/>
              </a:ext>
            </a:extLst>
          </p:cNvPr>
          <p:cNvCxnSpPr>
            <a:cxnSpLocks/>
          </p:cNvCxnSpPr>
          <p:nvPr/>
        </p:nvCxnSpPr>
        <p:spPr>
          <a:xfrm flipH="1">
            <a:off x="2807208" y="952985"/>
            <a:ext cx="822960" cy="2594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0ED7F71-4DA7-4A5E-C59A-1A060C388CB4}"/>
              </a:ext>
            </a:extLst>
          </p:cNvPr>
          <p:cNvCxnSpPr>
            <a:cxnSpLocks/>
          </p:cNvCxnSpPr>
          <p:nvPr/>
        </p:nvCxnSpPr>
        <p:spPr>
          <a:xfrm flipH="1">
            <a:off x="3409258" y="952985"/>
            <a:ext cx="220910" cy="2594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not found">
            <a:extLst>
              <a:ext uri="{FF2B5EF4-FFF2-40B4-BE49-F238E27FC236}">
                <a16:creationId xmlns:a16="http://schemas.microsoft.com/office/drawing/2014/main" id="{4B6665B4-7AFD-B20B-30AF-27AA269E98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666" y="4384588"/>
            <a:ext cx="1885116" cy="18897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2" descr="not found">
            <a:extLst>
              <a:ext uri="{FF2B5EF4-FFF2-40B4-BE49-F238E27FC236}">
                <a16:creationId xmlns:a16="http://schemas.microsoft.com/office/drawing/2014/main" id="{5AB1F5C9-9B4C-062D-F712-F0BD78CA4F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20" r="13897"/>
          <a:stretch/>
        </p:blipFill>
        <p:spPr bwMode="auto">
          <a:xfrm>
            <a:off x="6328680" y="4384587"/>
            <a:ext cx="1243859" cy="1889760"/>
          </a:xfrm>
          <a:prstGeom prst="rect">
            <a:avLst/>
          </a:prstGeom>
          <a:noFill/>
          <a:extLst>
            <a:ext uri="{909E8E84-426E-40DD-AFC4-6F175D3DCCD1}">
              <a14:hiddenFill xmlns:a14="http://schemas.microsoft.com/office/drawing/2010/main">
                <a:solidFill>
                  <a:srgbClr val="FFFFFF"/>
                </a:solidFill>
              </a14:hiddenFill>
            </a:ext>
          </a:extLst>
        </p:spPr>
      </p:pic>
      <p:sp>
        <p:nvSpPr>
          <p:cNvPr id="28" name="箭头: 右 27">
            <a:extLst>
              <a:ext uri="{FF2B5EF4-FFF2-40B4-BE49-F238E27FC236}">
                <a16:creationId xmlns:a16="http://schemas.microsoft.com/office/drawing/2014/main" id="{29CD1000-11F2-BC82-1985-02F0F25E812A}"/>
              </a:ext>
            </a:extLst>
          </p:cNvPr>
          <p:cNvSpPr/>
          <p:nvPr/>
        </p:nvSpPr>
        <p:spPr>
          <a:xfrm>
            <a:off x="4411702" y="5207623"/>
            <a:ext cx="1121972"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31" name="图片 30" descr="% ctex_test.tex&#10;\documentclass[UTF8]{ctexart}&#10;\usepackage{amsmath}&#10;\usepackage{amssymb}&#10;\usepackage{amsfonts}&#10;\pagestyle{empty}&#10;\begin{document}&#10;$x(t+1)=\sigma (Wx(t)-\theta)$&#10;\end{document}" title="IguanaTex Bitmap Display">
            <a:extLst>
              <a:ext uri="{FF2B5EF4-FFF2-40B4-BE49-F238E27FC236}">
                <a16:creationId xmlns:a16="http://schemas.microsoft.com/office/drawing/2014/main" id="{973B06E5-617C-5C32-D3BC-9AA462B1E0CD}"/>
              </a:ext>
            </a:extLst>
          </p:cNvPr>
          <p:cNvPicPr>
            <a:picLocks noChangeAspect="1"/>
          </p:cNvPicPr>
          <p:nvPr>
            <p:custDataLst>
              <p:tags r:id="rId2"/>
            </p:custDataLst>
          </p:nvPr>
        </p:nvPicPr>
        <p:blipFill>
          <a:blip r:embed="rId8"/>
          <a:stretch>
            <a:fillRect/>
          </a:stretch>
        </p:blipFill>
        <p:spPr>
          <a:xfrm>
            <a:off x="3910865" y="4834539"/>
            <a:ext cx="2170732" cy="243688"/>
          </a:xfrm>
          <a:prstGeom prst="rect">
            <a:avLst/>
          </a:prstGeom>
        </p:spPr>
      </p:pic>
      <p:sp>
        <p:nvSpPr>
          <p:cNvPr id="32" name="文本框 31">
            <a:extLst>
              <a:ext uri="{FF2B5EF4-FFF2-40B4-BE49-F238E27FC236}">
                <a16:creationId xmlns:a16="http://schemas.microsoft.com/office/drawing/2014/main" id="{1BA22053-85B8-FE51-CC0F-3250757882E1}"/>
              </a:ext>
            </a:extLst>
          </p:cNvPr>
          <p:cNvSpPr txBox="1"/>
          <p:nvPr/>
        </p:nvSpPr>
        <p:spPr>
          <a:xfrm>
            <a:off x="4644103" y="4348581"/>
            <a:ext cx="657170" cy="369332"/>
          </a:xfrm>
          <a:prstGeom prst="rect">
            <a:avLst/>
          </a:prstGeom>
          <a:noFill/>
        </p:spPr>
        <p:txBody>
          <a:bodyPr wrap="square">
            <a:spAutoFit/>
          </a:bodyPr>
          <a:lstStyle/>
          <a:p>
            <a:r>
              <a:rPr lang="en-US">
                <a:highlight>
                  <a:srgbClr val="FF00FF"/>
                </a:highlight>
              </a:rPr>
              <a:t>HNN</a:t>
            </a:r>
            <a:endParaRPr lang="en-001">
              <a:highlight>
                <a:srgbClr val="FF00FF"/>
              </a:highlight>
            </a:endParaRPr>
          </a:p>
        </p:txBody>
      </p:sp>
      <p:sp>
        <p:nvSpPr>
          <p:cNvPr id="5" name="標題 5">
            <a:extLst>
              <a:ext uri="{FF2B5EF4-FFF2-40B4-BE49-F238E27FC236}">
                <a16:creationId xmlns:a16="http://schemas.microsoft.com/office/drawing/2014/main" id="{9A4569D6-DBFA-AE6C-B481-DDB9EB5D7160}"/>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Discrete Hopfield Network</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1337490325"/>
      </p:ext>
    </p:extLst>
  </p:cSld>
  <p:clrMapOvr>
    <a:masterClrMapping/>
  </p:clrMapOvr>
  <p:transition advTm="3610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FBFBF-DF13-4921-D433-367350927D9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9B560E-11AD-461A-7F21-0977671B92F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93B32CB-3573-73AE-1D5B-482D15E1993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372EA21D-8B0D-F40F-83EC-A4C04DA2FB11}"/>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7" name="TextBox 6">
            <a:extLst>
              <a:ext uri="{FF2B5EF4-FFF2-40B4-BE49-F238E27FC236}">
                <a16:creationId xmlns:a16="http://schemas.microsoft.com/office/drawing/2014/main" id="{4A740082-878A-EEDA-9CCD-C048626CFB6F}"/>
              </a:ext>
            </a:extLst>
          </p:cNvPr>
          <p:cNvSpPr txBox="1"/>
          <p:nvPr/>
        </p:nvSpPr>
        <p:spPr>
          <a:xfrm>
            <a:off x="274762" y="706414"/>
            <a:ext cx="8240588" cy="923330"/>
          </a:xfrm>
          <a:prstGeom prst="rect">
            <a:avLst/>
          </a:prstGeom>
          <a:noFill/>
        </p:spPr>
        <p:txBody>
          <a:bodyPr wrap="square">
            <a:spAutoFit/>
          </a:bodyPr>
          <a:lstStyle/>
          <a:p>
            <a:r>
              <a:rPr lang="en-US" dirty="0"/>
              <a:t>A Boltzmann Machine (BM) is a type of stochastic recurrent neural network. It is inspired by statistical mechanics and is useful for learning probabilistic distributions over binary vectors.</a:t>
            </a:r>
          </a:p>
        </p:txBody>
      </p:sp>
      <p:sp>
        <p:nvSpPr>
          <p:cNvPr id="11" name="TextBox 10">
            <a:extLst>
              <a:ext uri="{FF2B5EF4-FFF2-40B4-BE49-F238E27FC236}">
                <a16:creationId xmlns:a16="http://schemas.microsoft.com/office/drawing/2014/main" id="{87FA9E05-2D36-0310-4EE3-63C1478F674B}"/>
              </a:ext>
            </a:extLst>
          </p:cNvPr>
          <p:cNvSpPr txBox="1"/>
          <p:nvPr/>
        </p:nvSpPr>
        <p:spPr>
          <a:xfrm>
            <a:off x="274762" y="2142155"/>
            <a:ext cx="4710792" cy="369332"/>
          </a:xfrm>
          <a:prstGeom prst="rect">
            <a:avLst/>
          </a:prstGeom>
          <a:noFill/>
        </p:spPr>
        <p:txBody>
          <a:bodyPr wrap="square">
            <a:spAutoFit/>
          </a:bodyPr>
          <a:lstStyle/>
          <a:p>
            <a:r>
              <a:rPr lang="en-US" dirty="0">
                <a:highlight>
                  <a:srgbClr val="C0C0C0"/>
                </a:highlight>
              </a:rPr>
              <a:t>Structure of a Boltzmann Machine</a:t>
            </a:r>
          </a:p>
        </p:txBody>
      </p:sp>
      <p:pic>
        <p:nvPicPr>
          <p:cNvPr id="13" name="Picture 12">
            <a:extLst>
              <a:ext uri="{FF2B5EF4-FFF2-40B4-BE49-F238E27FC236}">
                <a16:creationId xmlns:a16="http://schemas.microsoft.com/office/drawing/2014/main" id="{DA19DAFB-E911-F1A3-67FA-E8E5BDBE92F7}"/>
              </a:ext>
            </a:extLst>
          </p:cNvPr>
          <p:cNvPicPr>
            <a:picLocks noChangeAspect="1"/>
          </p:cNvPicPr>
          <p:nvPr/>
        </p:nvPicPr>
        <p:blipFill>
          <a:blip r:embed="rId3"/>
          <a:stretch>
            <a:fillRect/>
          </a:stretch>
        </p:blipFill>
        <p:spPr>
          <a:xfrm>
            <a:off x="223962" y="3074698"/>
            <a:ext cx="2743200" cy="2603500"/>
          </a:xfrm>
          <a:prstGeom prst="rect">
            <a:avLst/>
          </a:prstGeom>
        </p:spPr>
      </p:pic>
      <p:sp>
        <p:nvSpPr>
          <p:cNvPr id="15" name="TextBox 14">
            <a:extLst>
              <a:ext uri="{FF2B5EF4-FFF2-40B4-BE49-F238E27FC236}">
                <a16:creationId xmlns:a16="http://schemas.microsoft.com/office/drawing/2014/main" id="{7B74BBFF-0D6C-9B72-A0E3-21E0B3BFE67A}"/>
              </a:ext>
            </a:extLst>
          </p:cNvPr>
          <p:cNvSpPr txBox="1"/>
          <p:nvPr/>
        </p:nvSpPr>
        <p:spPr>
          <a:xfrm>
            <a:off x="3836204" y="2792718"/>
            <a:ext cx="4711700" cy="1200329"/>
          </a:xfrm>
          <a:prstGeom prst="rect">
            <a:avLst/>
          </a:prstGeom>
          <a:noFill/>
        </p:spPr>
        <p:txBody>
          <a:bodyPr wrap="square">
            <a:spAutoFit/>
          </a:bodyPr>
          <a:lstStyle/>
          <a:p>
            <a:r>
              <a:rPr lang="en-US" dirty="0"/>
              <a:t>1. Nodes (Neurons):</a:t>
            </a:r>
          </a:p>
          <a:p>
            <a:pPr marL="285750" indent="-285750">
              <a:buFont typeface="Arial" panose="020B0604020202020204" pitchFamily="34" charset="0"/>
              <a:buChar char="•"/>
            </a:pPr>
            <a:r>
              <a:rPr lang="en-US" dirty="0"/>
              <a:t>Each node is a binary unit (either 0 or 1).</a:t>
            </a:r>
          </a:p>
          <a:p>
            <a:pPr marL="285750" indent="-285750">
              <a:buFont typeface="Arial" panose="020B0604020202020204" pitchFamily="34" charset="0"/>
              <a:buChar char="•"/>
            </a:pPr>
            <a:r>
              <a:rPr lang="en-US" dirty="0"/>
              <a:t>Two types: visible units (input) and hidden units (learn features).</a:t>
            </a:r>
          </a:p>
        </p:txBody>
      </p:sp>
      <p:sp>
        <p:nvSpPr>
          <p:cNvPr id="17" name="TextBox 16">
            <a:extLst>
              <a:ext uri="{FF2B5EF4-FFF2-40B4-BE49-F238E27FC236}">
                <a16:creationId xmlns:a16="http://schemas.microsoft.com/office/drawing/2014/main" id="{4B14F48C-54E1-CA02-F087-C9EEFEA8DC46}"/>
              </a:ext>
            </a:extLst>
          </p:cNvPr>
          <p:cNvSpPr txBox="1"/>
          <p:nvPr/>
        </p:nvSpPr>
        <p:spPr>
          <a:xfrm>
            <a:off x="3836204" y="4555856"/>
            <a:ext cx="4711700" cy="1200329"/>
          </a:xfrm>
          <a:prstGeom prst="rect">
            <a:avLst/>
          </a:prstGeom>
          <a:noFill/>
        </p:spPr>
        <p:txBody>
          <a:bodyPr wrap="square">
            <a:spAutoFit/>
          </a:bodyPr>
          <a:lstStyle/>
          <a:p>
            <a:r>
              <a:rPr lang="en-US" dirty="0"/>
              <a:t>2. Connections:</a:t>
            </a:r>
          </a:p>
          <a:p>
            <a:pPr marL="285750" indent="-285750">
              <a:buFont typeface="Arial" panose="020B0604020202020204" pitchFamily="34" charset="0"/>
              <a:buChar char="•"/>
            </a:pPr>
            <a:r>
              <a:rPr lang="en-US" dirty="0"/>
              <a:t>Every unit is connected to every other unit except to itself.</a:t>
            </a:r>
          </a:p>
          <a:p>
            <a:pPr marL="285750" indent="-285750">
              <a:buFont typeface="Arial" panose="020B0604020202020204" pitchFamily="34" charset="0"/>
              <a:buChar char="•"/>
            </a:pPr>
            <a:r>
              <a:rPr lang="en-US" dirty="0"/>
              <a:t>No directionality – it's an undirected graph.</a:t>
            </a:r>
          </a:p>
        </p:txBody>
      </p:sp>
      <p:sp>
        <p:nvSpPr>
          <p:cNvPr id="19" name="TextBox 18">
            <a:extLst>
              <a:ext uri="{FF2B5EF4-FFF2-40B4-BE49-F238E27FC236}">
                <a16:creationId xmlns:a16="http://schemas.microsoft.com/office/drawing/2014/main" id="{4D66750A-01F8-017E-FDA8-3EF04A3016B0}"/>
              </a:ext>
            </a:extLst>
          </p:cNvPr>
          <p:cNvSpPr txBox="1"/>
          <p:nvPr/>
        </p:nvSpPr>
        <p:spPr>
          <a:xfrm>
            <a:off x="1016804" y="6017797"/>
            <a:ext cx="7531100" cy="338554"/>
          </a:xfrm>
          <a:prstGeom prst="rect">
            <a:avLst/>
          </a:prstGeom>
          <a:noFill/>
        </p:spPr>
        <p:txBody>
          <a:bodyPr wrap="square">
            <a:spAutoFit/>
          </a:bodyPr>
          <a:lstStyle/>
          <a:p>
            <a:r>
              <a:rPr lang="en-US" sz="1600" dirty="0"/>
              <a:t>Hinton, G.E. (2002). </a:t>
            </a:r>
            <a:r>
              <a:rPr lang="en-US" sz="1600" i="1" dirty="0"/>
              <a:t>Training products of experts by minimizing contrastive divergence.</a:t>
            </a:r>
            <a:endParaRPr lang="en-US" sz="1600" dirty="0"/>
          </a:p>
        </p:txBody>
      </p:sp>
    </p:spTree>
    <p:extLst>
      <p:ext uri="{BB962C8B-B14F-4D97-AF65-F5344CB8AC3E}">
        <p14:creationId xmlns:p14="http://schemas.microsoft.com/office/powerpoint/2010/main" val="395124392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2E8B7-6A5E-9AF7-065B-4AEA4C18D60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6E9DAF-E761-1335-23BD-C06A8411BA0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A0C1B9D-25A1-CCDE-A46F-FC076AE3F92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AA8A80A-3211-69A6-6373-0A5886A29EAF}"/>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7" name="TextBox 6">
            <a:extLst>
              <a:ext uri="{FF2B5EF4-FFF2-40B4-BE49-F238E27FC236}">
                <a16:creationId xmlns:a16="http://schemas.microsoft.com/office/drawing/2014/main" id="{918DA416-AB89-8137-E7D0-ABE01227A308}"/>
              </a:ext>
            </a:extLst>
          </p:cNvPr>
          <p:cNvSpPr txBox="1"/>
          <p:nvPr/>
        </p:nvSpPr>
        <p:spPr>
          <a:xfrm>
            <a:off x="274762" y="629819"/>
            <a:ext cx="8240588" cy="646331"/>
          </a:xfrm>
          <a:prstGeom prst="rect">
            <a:avLst/>
          </a:prstGeom>
          <a:noFill/>
        </p:spPr>
        <p:txBody>
          <a:bodyPr wrap="square">
            <a:spAutoFit/>
          </a:bodyPr>
          <a:lstStyle/>
          <a:p>
            <a:r>
              <a:rPr lang="en-US" dirty="0"/>
              <a:t>The network assigns an energy to each possible state (configuration of nodes), defined as:</a:t>
            </a:r>
          </a:p>
        </p:txBody>
      </p:sp>
      <p:pic>
        <p:nvPicPr>
          <p:cNvPr id="13" name="Picture 12">
            <a:extLst>
              <a:ext uri="{FF2B5EF4-FFF2-40B4-BE49-F238E27FC236}">
                <a16:creationId xmlns:a16="http://schemas.microsoft.com/office/drawing/2014/main" id="{D3FCA7C6-5FE2-F1E9-44E8-22EE9B634C8A}"/>
              </a:ext>
            </a:extLst>
          </p:cNvPr>
          <p:cNvPicPr>
            <a:picLocks noChangeAspect="1"/>
          </p:cNvPicPr>
          <p:nvPr>
            <p:custDataLst>
              <p:tags r:id="rId1"/>
            </p:custDataLst>
          </p:nvPr>
        </p:nvPicPr>
        <p:blipFill>
          <a:blip r:embed="rId4"/>
          <a:stretch>
            <a:fillRect/>
          </a:stretch>
        </p:blipFill>
        <p:spPr>
          <a:xfrm>
            <a:off x="621792" y="2117247"/>
            <a:ext cx="7900416" cy="581152"/>
          </a:xfrm>
          <a:prstGeom prst="rect">
            <a:avLst/>
          </a:prstGeom>
        </p:spPr>
      </p:pic>
      <p:sp>
        <p:nvSpPr>
          <p:cNvPr id="11" name="TextBox 10">
            <a:extLst>
              <a:ext uri="{FF2B5EF4-FFF2-40B4-BE49-F238E27FC236}">
                <a16:creationId xmlns:a16="http://schemas.microsoft.com/office/drawing/2014/main" id="{F2A38A78-F01B-DD53-412E-F35AC2F808D5}"/>
              </a:ext>
            </a:extLst>
          </p:cNvPr>
          <p:cNvSpPr txBox="1"/>
          <p:nvPr/>
        </p:nvSpPr>
        <p:spPr>
          <a:xfrm>
            <a:off x="3337781" y="2698399"/>
            <a:ext cx="2114550" cy="369332"/>
          </a:xfrm>
          <a:prstGeom prst="rect">
            <a:avLst/>
          </a:prstGeom>
          <a:noFill/>
        </p:spPr>
        <p:txBody>
          <a:bodyPr wrap="square">
            <a:spAutoFit/>
          </a:bodyPr>
          <a:lstStyle/>
          <a:p>
            <a:pPr algn="ctr"/>
            <a:r>
              <a:rPr lang="en-US" dirty="0"/>
              <a:t>Energy-Based Model</a:t>
            </a:r>
          </a:p>
        </p:txBody>
      </p:sp>
      <p:sp>
        <p:nvSpPr>
          <p:cNvPr id="15" name="TextBox 14">
            <a:extLst>
              <a:ext uri="{FF2B5EF4-FFF2-40B4-BE49-F238E27FC236}">
                <a16:creationId xmlns:a16="http://schemas.microsoft.com/office/drawing/2014/main" id="{4AE2775B-2FE6-3C85-C026-9604E56709CF}"/>
              </a:ext>
            </a:extLst>
          </p:cNvPr>
          <p:cNvSpPr txBox="1"/>
          <p:nvPr/>
        </p:nvSpPr>
        <p:spPr>
          <a:xfrm>
            <a:off x="4102100" y="4262040"/>
            <a:ext cx="4711700" cy="646331"/>
          </a:xfrm>
          <a:prstGeom prst="rect">
            <a:avLst/>
          </a:prstGeom>
          <a:noFill/>
        </p:spPr>
        <p:txBody>
          <a:bodyPr wrap="square">
            <a:spAutoFit/>
          </a:bodyPr>
          <a:lstStyle/>
          <a:p>
            <a:r>
              <a:rPr lang="en-US" dirty="0"/>
              <a:t>weights between visible-visible and hidden-hidden units (only in full BM)</a:t>
            </a:r>
          </a:p>
        </p:txBody>
      </p:sp>
      <p:cxnSp>
        <p:nvCxnSpPr>
          <p:cNvPr id="17" name="Straight Arrow Connector 16">
            <a:extLst>
              <a:ext uri="{FF2B5EF4-FFF2-40B4-BE49-F238E27FC236}">
                <a16:creationId xmlns:a16="http://schemas.microsoft.com/office/drawing/2014/main" id="{414A52B7-D957-872B-9C32-A88DD78214FF}"/>
              </a:ext>
            </a:extLst>
          </p:cNvPr>
          <p:cNvCxnSpPr>
            <a:stCxn id="15" idx="0"/>
          </p:cNvCxnSpPr>
          <p:nvPr/>
        </p:nvCxnSpPr>
        <p:spPr>
          <a:xfrm flipV="1">
            <a:off x="6457950" y="2559900"/>
            <a:ext cx="1847850" cy="1702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F07A9E-B025-5865-95BF-EB9515E76BFC}"/>
              </a:ext>
            </a:extLst>
          </p:cNvPr>
          <p:cNvCxnSpPr>
            <a:cxnSpLocks/>
            <a:stCxn id="15" idx="0"/>
          </p:cNvCxnSpPr>
          <p:nvPr/>
        </p:nvCxnSpPr>
        <p:spPr>
          <a:xfrm flipV="1">
            <a:off x="6457950" y="2559900"/>
            <a:ext cx="361950" cy="17021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5DA5748D-DDD4-349A-DDB3-8732117411FB}"/>
              </a:ext>
            </a:extLst>
          </p:cNvPr>
          <p:cNvPicPr>
            <a:picLocks noChangeAspect="1"/>
          </p:cNvPicPr>
          <p:nvPr/>
        </p:nvPicPr>
        <p:blipFill>
          <a:blip r:embed="rId5"/>
          <a:stretch>
            <a:fillRect/>
          </a:stretch>
        </p:blipFill>
        <p:spPr>
          <a:xfrm>
            <a:off x="594581" y="3283455"/>
            <a:ext cx="2743200" cy="2603500"/>
          </a:xfrm>
          <a:prstGeom prst="rect">
            <a:avLst/>
          </a:prstGeom>
        </p:spPr>
      </p:pic>
    </p:spTree>
    <p:extLst>
      <p:ext uri="{BB962C8B-B14F-4D97-AF65-F5344CB8AC3E}">
        <p14:creationId xmlns:p14="http://schemas.microsoft.com/office/powerpoint/2010/main" val="413330226"/>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B05A1-CEDF-BBBC-975F-34329B6019B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9AEE1A2-EC32-4069-CCC5-B67A7BAAE5C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59B2973-4014-1C75-4378-3E4BC169F1B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2C26E63C-174B-F1FD-60D2-B04948CEC069}"/>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2518B452-7742-7ADD-42E0-EC1F033B2FB2}"/>
              </a:ext>
            </a:extLst>
          </p:cNvPr>
          <p:cNvSpPr txBox="1"/>
          <p:nvPr/>
        </p:nvSpPr>
        <p:spPr>
          <a:xfrm>
            <a:off x="184150" y="583653"/>
            <a:ext cx="4711700" cy="369332"/>
          </a:xfrm>
          <a:prstGeom prst="rect">
            <a:avLst/>
          </a:prstGeom>
          <a:noFill/>
        </p:spPr>
        <p:txBody>
          <a:bodyPr wrap="square">
            <a:spAutoFit/>
          </a:bodyPr>
          <a:lstStyle/>
          <a:p>
            <a:r>
              <a:rPr lang="en-US" dirty="0">
                <a:highlight>
                  <a:srgbClr val="C0C0C0"/>
                </a:highlight>
              </a:rPr>
              <a:t>Sampling via Gibbs Sampling</a:t>
            </a:r>
          </a:p>
        </p:txBody>
      </p:sp>
      <p:sp>
        <p:nvSpPr>
          <p:cNvPr id="7" name="TextBox 6">
            <a:extLst>
              <a:ext uri="{FF2B5EF4-FFF2-40B4-BE49-F238E27FC236}">
                <a16:creationId xmlns:a16="http://schemas.microsoft.com/office/drawing/2014/main" id="{E89872D4-F7EA-C6BE-3E6B-E9955FBB5FE7}"/>
              </a:ext>
            </a:extLst>
          </p:cNvPr>
          <p:cNvSpPr txBox="1"/>
          <p:nvPr/>
        </p:nvSpPr>
        <p:spPr>
          <a:xfrm>
            <a:off x="184150" y="1174919"/>
            <a:ext cx="8331200" cy="369332"/>
          </a:xfrm>
          <a:prstGeom prst="rect">
            <a:avLst/>
          </a:prstGeom>
          <a:noFill/>
        </p:spPr>
        <p:txBody>
          <a:bodyPr wrap="square">
            <a:spAutoFit/>
          </a:bodyPr>
          <a:lstStyle/>
          <a:p>
            <a:r>
              <a:rPr lang="en-US" dirty="0"/>
              <a:t>Gibbs Sampling lets us </a:t>
            </a:r>
            <a:r>
              <a:rPr lang="en-US" b="1" dirty="0"/>
              <a:t>sample from the joint distribution</a:t>
            </a:r>
            <a:r>
              <a:rPr lang="en-US" dirty="0"/>
              <a:t> of the BM.</a:t>
            </a:r>
          </a:p>
        </p:txBody>
      </p:sp>
      <p:pic>
        <p:nvPicPr>
          <p:cNvPr id="20" name="Picture 19">
            <a:extLst>
              <a:ext uri="{FF2B5EF4-FFF2-40B4-BE49-F238E27FC236}">
                <a16:creationId xmlns:a16="http://schemas.microsoft.com/office/drawing/2014/main" id="{5C102F67-03B6-05BE-749A-A4479B140F5B}"/>
              </a:ext>
            </a:extLst>
          </p:cNvPr>
          <p:cNvPicPr>
            <a:picLocks noChangeAspect="1"/>
          </p:cNvPicPr>
          <p:nvPr>
            <p:custDataLst>
              <p:tags r:id="rId1"/>
            </p:custDataLst>
          </p:nvPr>
        </p:nvPicPr>
        <p:blipFill>
          <a:blip r:embed="rId4"/>
          <a:stretch>
            <a:fillRect/>
          </a:stretch>
        </p:blipFill>
        <p:spPr>
          <a:xfrm>
            <a:off x="2517648" y="4353122"/>
            <a:ext cx="4610608" cy="623824"/>
          </a:xfrm>
          <a:prstGeom prst="rect">
            <a:avLst/>
          </a:prstGeom>
        </p:spPr>
      </p:pic>
      <p:sp>
        <p:nvSpPr>
          <p:cNvPr id="11" name="TextBox 10">
            <a:extLst>
              <a:ext uri="{FF2B5EF4-FFF2-40B4-BE49-F238E27FC236}">
                <a16:creationId xmlns:a16="http://schemas.microsoft.com/office/drawing/2014/main" id="{8FA060F8-AF4C-886A-32D5-0FF9A42EBB6E}"/>
              </a:ext>
            </a:extLst>
          </p:cNvPr>
          <p:cNvSpPr txBox="1"/>
          <p:nvPr/>
        </p:nvSpPr>
        <p:spPr>
          <a:xfrm>
            <a:off x="184150" y="3534802"/>
            <a:ext cx="4711700" cy="369332"/>
          </a:xfrm>
          <a:prstGeom prst="rect">
            <a:avLst/>
          </a:prstGeom>
          <a:noFill/>
        </p:spPr>
        <p:txBody>
          <a:bodyPr wrap="square">
            <a:spAutoFit/>
          </a:bodyPr>
          <a:lstStyle/>
          <a:p>
            <a:r>
              <a:rPr lang="en-US" dirty="0"/>
              <a:t>Update unit </a:t>
            </a:r>
            <a:r>
              <a:rPr lang="en-US" i="1" dirty="0" err="1"/>
              <a:t>i</a:t>
            </a:r>
            <a:r>
              <a:rPr lang="en-US" dirty="0"/>
              <a:t> </a:t>
            </a:r>
          </a:p>
        </p:txBody>
      </p:sp>
      <p:sp>
        <p:nvSpPr>
          <p:cNvPr id="14" name="TextBox 13">
            <a:extLst>
              <a:ext uri="{FF2B5EF4-FFF2-40B4-BE49-F238E27FC236}">
                <a16:creationId xmlns:a16="http://schemas.microsoft.com/office/drawing/2014/main" id="{44651445-B195-4761-2199-D98C8A650214}"/>
              </a:ext>
            </a:extLst>
          </p:cNvPr>
          <p:cNvSpPr txBox="1"/>
          <p:nvPr/>
        </p:nvSpPr>
        <p:spPr>
          <a:xfrm>
            <a:off x="6626352" y="5036751"/>
            <a:ext cx="4711700" cy="369332"/>
          </a:xfrm>
          <a:prstGeom prst="rect">
            <a:avLst/>
          </a:prstGeom>
          <a:noFill/>
        </p:spPr>
        <p:txBody>
          <a:bodyPr wrap="square">
            <a:spAutoFit/>
          </a:bodyPr>
          <a:lstStyle/>
          <a:p>
            <a:r>
              <a:rPr lang="en-US" dirty="0"/>
              <a:t>Sigmoid activation</a:t>
            </a:r>
          </a:p>
        </p:txBody>
      </p:sp>
      <p:sp>
        <p:nvSpPr>
          <p:cNvPr id="16" name="TextBox 15">
            <a:extLst>
              <a:ext uri="{FF2B5EF4-FFF2-40B4-BE49-F238E27FC236}">
                <a16:creationId xmlns:a16="http://schemas.microsoft.com/office/drawing/2014/main" id="{24E00DDC-9D2D-3425-56DD-BB603BC1C41F}"/>
              </a:ext>
            </a:extLst>
          </p:cNvPr>
          <p:cNvSpPr txBox="1"/>
          <p:nvPr/>
        </p:nvSpPr>
        <p:spPr>
          <a:xfrm>
            <a:off x="184150" y="1884223"/>
            <a:ext cx="7969250" cy="646331"/>
          </a:xfrm>
          <a:prstGeom prst="rect">
            <a:avLst/>
          </a:prstGeom>
          <a:noFill/>
        </p:spPr>
        <p:txBody>
          <a:bodyPr wrap="square">
            <a:spAutoFit/>
          </a:bodyPr>
          <a:lstStyle/>
          <a:p>
            <a:pPr marL="342900" indent="-342900">
              <a:buAutoNum type="arabicPeriod"/>
            </a:pPr>
            <a:r>
              <a:rPr lang="en-US" dirty="0"/>
              <a:t>Fix all nodes except one.</a:t>
            </a:r>
          </a:p>
          <a:p>
            <a:pPr marL="342900" indent="-342900">
              <a:buAutoNum type="arabicPeriod"/>
            </a:pPr>
            <a:r>
              <a:rPr lang="en-US" dirty="0"/>
              <a:t>Update one node at a time using its </a:t>
            </a:r>
            <a:r>
              <a:rPr lang="en-US" b="1" dirty="0"/>
              <a:t>conditional probability</a:t>
            </a:r>
            <a:r>
              <a:rPr lang="en-US" dirty="0"/>
              <a:t>:</a:t>
            </a:r>
          </a:p>
        </p:txBody>
      </p:sp>
    </p:spTree>
    <p:extLst>
      <p:ext uri="{BB962C8B-B14F-4D97-AF65-F5344CB8AC3E}">
        <p14:creationId xmlns:p14="http://schemas.microsoft.com/office/powerpoint/2010/main" val="3856792341"/>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6532A-3D0A-3CAB-B817-C0008727371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CB3542-D514-E5B1-6E2C-FD235EF433F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9A46169-C6F7-2C0C-5B1E-B6D1A71F4C9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97C5961-ADD2-F5B4-C764-13DB83303758}"/>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4002F034-DADD-04C5-BDE8-EDED1F51953B}"/>
              </a:ext>
            </a:extLst>
          </p:cNvPr>
          <p:cNvSpPr txBox="1"/>
          <p:nvPr/>
        </p:nvSpPr>
        <p:spPr>
          <a:xfrm>
            <a:off x="274762" y="782335"/>
            <a:ext cx="8240588" cy="369332"/>
          </a:xfrm>
          <a:prstGeom prst="rect">
            <a:avLst/>
          </a:prstGeom>
          <a:noFill/>
        </p:spPr>
        <p:txBody>
          <a:bodyPr wrap="square">
            <a:spAutoFit/>
          </a:bodyPr>
          <a:lstStyle/>
          <a:p>
            <a:r>
              <a:rPr lang="en-US" dirty="0"/>
              <a:t>A Boltzmann Machine defines a joint probability over visible and hidden units:</a:t>
            </a:r>
          </a:p>
        </p:txBody>
      </p:sp>
      <p:pic>
        <p:nvPicPr>
          <p:cNvPr id="8" name="Picture 7">
            <a:extLst>
              <a:ext uri="{FF2B5EF4-FFF2-40B4-BE49-F238E27FC236}">
                <a16:creationId xmlns:a16="http://schemas.microsoft.com/office/drawing/2014/main" id="{8CF30B56-0B2D-4E3A-9CF7-11DDA2FB1FAC}"/>
              </a:ext>
            </a:extLst>
          </p:cNvPr>
          <p:cNvPicPr>
            <a:picLocks noChangeAspect="1"/>
          </p:cNvPicPr>
          <p:nvPr>
            <p:custDataLst>
              <p:tags r:id="rId1"/>
            </p:custDataLst>
          </p:nvPr>
        </p:nvPicPr>
        <p:blipFill>
          <a:blip r:embed="rId6"/>
          <a:stretch>
            <a:fillRect/>
          </a:stretch>
        </p:blipFill>
        <p:spPr>
          <a:xfrm>
            <a:off x="3096768" y="1468387"/>
            <a:ext cx="2950464" cy="512064"/>
          </a:xfrm>
          <a:prstGeom prst="rect">
            <a:avLst/>
          </a:prstGeom>
        </p:spPr>
      </p:pic>
      <p:pic>
        <p:nvPicPr>
          <p:cNvPr id="10" name="Picture 9">
            <a:extLst>
              <a:ext uri="{FF2B5EF4-FFF2-40B4-BE49-F238E27FC236}">
                <a16:creationId xmlns:a16="http://schemas.microsoft.com/office/drawing/2014/main" id="{00BA0013-6B94-8380-EA4F-66C245E806E0}"/>
              </a:ext>
            </a:extLst>
          </p:cNvPr>
          <p:cNvPicPr>
            <a:picLocks noChangeAspect="1"/>
          </p:cNvPicPr>
          <p:nvPr>
            <p:custDataLst>
              <p:tags r:id="rId2"/>
            </p:custDataLst>
          </p:nvPr>
        </p:nvPicPr>
        <p:blipFill>
          <a:blip r:embed="rId7"/>
          <a:stretch>
            <a:fillRect/>
          </a:stretch>
        </p:blipFill>
        <p:spPr>
          <a:xfrm>
            <a:off x="457200" y="2696128"/>
            <a:ext cx="2464816" cy="579120"/>
          </a:xfrm>
          <a:prstGeom prst="rect">
            <a:avLst/>
          </a:prstGeom>
        </p:spPr>
      </p:pic>
      <p:pic>
        <p:nvPicPr>
          <p:cNvPr id="14" name="Picture 13">
            <a:extLst>
              <a:ext uri="{FF2B5EF4-FFF2-40B4-BE49-F238E27FC236}">
                <a16:creationId xmlns:a16="http://schemas.microsoft.com/office/drawing/2014/main" id="{570D938D-70B8-55AD-719F-322FC0792F7B}"/>
              </a:ext>
            </a:extLst>
          </p:cNvPr>
          <p:cNvPicPr>
            <a:picLocks noChangeAspect="1"/>
          </p:cNvPicPr>
          <p:nvPr>
            <p:custDataLst>
              <p:tags r:id="rId3"/>
            </p:custDataLst>
          </p:nvPr>
        </p:nvPicPr>
        <p:blipFill>
          <a:blip r:embed="rId8"/>
          <a:stretch>
            <a:fillRect/>
          </a:stretch>
        </p:blipFill>
        <p:spPr>
          <a:xfrm>
            <a:off x="3561080" y="4948766"/>
            <a:ext cx="2021840" cy="546608"/>
          </a:xfrm>
          <a:prstGeom prst="rect">
            <a:avLst/>
          </a:prstGeom>
        </p:spPr>
      </p:pic>
      <p:sp>
        <p:nvSpPr>
          <p:cNvPr id="16" name="TextBox 15">
            <a:extLst>
              <a:ext uri="{FF2B5EF4-FFF2-40B4-BE49-F238E27FC236}">
                <a16:creationId xmlns:a16="http://schemas.microsoft.com/office/drawing/2014/main" id="{AE24B0C3-8A8D-F7B3-836F-DB0EDEBCC859}"/>
              </a:ext>
            </a:extLst>
          </p:cNvPr>
          <p:cNvSpPr txBox="1"/>
          <p:nvPr/>
        </p:nvSpPr>
        <p:spPr>
          <a:xfrm>
            <a:off x="274762" y="4177073"/>
            <a:ext cx="4711700" cy="369332"/>
          </a:xfrm>
          <a:prstGeom prst="rect">
            <a:avLst/>
          </a:prstGeom>
          <a:noFill/>
        </p:spPr>
        <p:txBody>
          <a:bodyPr wrap="square">
            <a:spAutoFit/>
          </a:bodyPr>
          <a:lstStyle/>
          <a:p>
            <a:r>
              <a:rPr lang="en-US" dirty="0"/>
              <a:t>The probability of visible vector</a:t>
            </a:r>
          </a:p>
        </p:txBody>
      </p:sp>
    </p:spTree>
    <p:extLst>
      <p:ext uri="{BB962C8B-B14F-4D97-AF65-F5344CB8AC3E}">
        <p14:creationId xmlns:p14="http://schemas.microsoft.com/office/powerpoint/2010/main" val="323814736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Threshold Logic Network</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5B5D7EF0-8184-E2DC-2656-8DDEB10A39E0}"/>
              </a:ext>
            </a:extLst>
          </p:cNvPr>
          <p:cNvSpPr txBox="1"/>
          <p:nvPr/>
        </p:nvSpPr>
        <p:spPr>
          <a:xfrm>
            <a:off x="274762" y="747779"/>
            <a:ext cx="8240588" cy="923330"/>
          </a:xfrm>
          <a:prstGeom prst="rect">
            <a:avLst/>
          </a:prstGeom>
          <a:noFill/>
        </p:spPr>
        <p:txBody>
          <a:bodyPr wrap="square">
            <a:spAutoFit/>
          </a:bodyPr>
          <a:lstStyle/>
          <a:p>
            <a:pPr algn="just"/>
            <a:r>
              <a:rPr lang="en-US" dirty="0"/>
              <a:t>A </a:t>
            </a:r>
            <a:r>
              <a:rPr lang="en-US" b="1" dirty="0"/>
              <a:t>Threshold Logic Network</a:t>
            </a:r>
            <a:r>
              <a:rPr lang="en-US" dirty="0"/>
              <a:t> is a network of neurons (or nodes) where each node computes a </a:t>
            </a:r>
            <a:r>
              <a:rPr lang="en-US" b="1" dirty="0"/>
              <a:t>weighted sum</a:t>
            </a:r>
            <a:r>
              <a:rPr lang="en-US" dirty="0"/>
              <a:t> of its inputs and fires (outputs 1) only if the sum exceeds a certain threshold. It's a generalization of the classical perceptron.</a:t>
            </a:r>
          </a:p>
        </p:txBody>
      </p:sp>
      <p:pic>
        <p:nvPicPr>
          <p:cNvPr id="8" name="Picture 7">
            <a:extLst>
              <a:ext uri="{FF2B5EF4-FFF2-40B4-BE49-F238E27FC236}">
                <a16:creationId xmlns:a16="http://schemas.microsoft.com/office/drawing/2014/main" id="{442CBFC3-6517-7F57-2C14-8CD46EC69E06}"/>
              </a:ext>
            </a:extLst>
          </p:cNvPr>
          <p:cNvPicPr>
            <a:picLocks noChangeAspect="1"/>
          </p:cNvPicPr>
          <p:nvPr>
            <p:custDataLst>
              <p:tags r:id="rId1"/>
            </p:custDataLst>
          </p:nvPr>
        </p:nvPicPr>
        <p:blipFill>
          <a:blip r:embed="rId4"/>
          <a:stretch>
            <a:fillRect/>
          </a:stretch>
        </p:blipFill>
        <p:spPr>
          <a:xfrm>
            <a:off x="2991262" y="3280585"/>
            <a:ext cx="2987040" cy="757936"/>
          </a:xfrm>
          <a:prstGeom prst="rect">
            <a:avLst/>
          </a:prstGeom>
        </p:spPr>
      </p:pic>
      <p:sp>
        <p:nvSpPr>
          <p:cNvPr id="10" name="TextBox 9">
            <a:extLst>
              <a:ext uri="{FF2B5EF4-FFF2-40B4-BE49-F238E27FC236}">
                <a16:creationId xmlns:a16="http://schemas.microsoft.com/office/drawing/2014/main" id="{9448BD2C-6D45-9961-A34E-9C5B4487DA1D}"/>
              </a:ext>
            </a:extLst>
          </p:cNvPr>
          <p:cNvSpPr txBox="1"/>
          <p:nvPr/>
        </p:nvSpPr>
        <p:spPr>
          <a:xfrm>
            <a:off x="274762" y="2656414"/>
            <a:ext cx="4714504" cy="369332"/>
          </a:xfrm>
          <a:prstGeom prst="rect">
            <a:avLst/>
          </a:prstGeom>
          <a:noFill/>
        </p:spPr>
        <p:txBody>
          <a:bodyPr wrap="square">
            <a:spAutoFit/>
          </a:bodyPr>
          <a:lstStyle/>
          <a:p>
            <a:r>
              <a:rPr lang="en-US" dirty="0"/>
              <a:t>Each Threshold Logic Unit (TLU) computes:</a:t>
            </a:r>
          </a:p>
        </p:txBody>
      </p:sp>
      <p:sp>
        <p:nvSpPr>
          <p:cNvPr id="13" name="TextBox 12">
            <a:extLst>
              <a:ext uri="{FF2B5EF4-FFF2-40B4-BE49-F238E27FC236}">
                <a16:creationId xmlns:a16="http://schemas.microsoft.com/office/drawing/2014/main" id="{10D23EF0-8D51-E154-5E9F-FACABD53A610}"/>
              </a:ext>
            </a:extLst>
          </p:cNvPr>
          <p:cNvSpPr txBox="1"/>
          <p:nvPr/>
        </p:nvSpPr>
        <p:spPr>
          <a:xfrm>
            <a:off x="5783724" y="3924028"/>
            <a:ext cx="2196494" cy="369332"/>
          </a:xfrm>
          <a:prstGeom prst="rect">
            <a:avLst/>
          </a:prstGeom>
          <a:noFill/>
        </p:spPr>
        <p:txBody>
          <a:bodyPr wrap="square">
            <a:spAutoFit/>
          </a:bodyPr>
          <a:lstStyle/>
          <a:p>
            <a:r>
              <a:rPr lang="en-US" dirty="0"/>
              <a:t>binary step activation</a:t>
            </a:r>
          </a:p>
        </p:txBody>
      </p:sp>
    </p:spTree>
    <p:extLst>
      <p:ext uri="{BB962C8B-B14F-4D97-AF65-F5344CB8AC3E}">
        <p14:creationId xmlns:p14="http://schemas.microsoft.com/office/powerpoint/2010/main" val="126181040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0772D-D515-A3CA-33F3-8049A904978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B4FFE3-9189-2472-E74E-315497E1A25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CFA7FDA-6497-B084-CCC7-7DBDECDF45B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9B17688-2BEC-D774-BF72-B91968D28086}"/>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9E981BDF-23C8-888B-A78C-61936223D571}"/>
              </a:ext>
            </a:extLst>
          </p:cNvPr>
          <p:cNvSpPr txBox="1"/>
          <p:nvPr/>
        </p:nvSpPr>
        <p:spPr>
          <a:xfrm>
            <a:off x="274762" y="1493535"/>
            <a:ext cx="8240588" cy="369332"/>
          </a:xfrm>
          <a:prstGeom prst="rect">
            <a:avLst/>
          </a:prstGeom>
          <a:noFill/>
        </p:spPr>
        <p:txBody>
          <a:bodyPr wrap="square">
            <a:spAutoFit/>
          </a:bodyPr>
          <a:lstStyle/>
          <a:p>
            <a:r>
              <a:rPr lang="en-US" dirty="0"/>
              <a:t>Maximize likelihood </a:t>
            </a:r>
            <a:r>
              <a:rPr lang="en-US" i="1" dirty="0"/>
              <a:t>P</a:t>
            </a:r>
            <a:r>
              <a:rPr lang="en-US" dirty="0"/>
              <a:t>(</a:t>
            </a:r>
            <a:r>
              <a:rPr lang="en-US" i="1" dirty="0"/>
              <a:t>v</a:t>
            </a:r>
            <a:r>
              <a:rPr lang="en-US" dirty="0"/>
              <a:t>) of the training data → minimize energy of real data</a:t>
            </a:r>
          </a:p>
        </p:txBody>
      </p:sp>
      <p:pic>
        <p:nvPicPr>
          <p:cNvPr id="8" name="Picture 7">
            <a:extLst>
              <a:ext uri="{FF2B5EF4-FFF2-40B4-BE49-F238E27FC236}">
                <a16:creationId xmlns:a16="http://schemas.microsoft.com/office/drawing/2014/main" id="{300936F5-EFDF-84A3-69E5-393949B72A22}"/>
              </a:ext>
            </a:extLst>
          </p:cNvPr>
          <p:cNvPicPr>
            <a:picLocks noChangeAspect="1"/>
          </p:cNvPicPr>
          <p:nvPr>
            <p:custDataLst>
              <p:tags r:id="rId1"/>
            </p:custDataLst>
          </p:nvPr>
        </p:nvPicPr>
        <p:blipFill>
          <a:blip r:embed="rId5"/>
          <a:stretch>
            <a:fillRect/>
          </a:stretch>
        </p:blipFill>
        <p:spPr>
          <a:xfrm>
            <a:off x="2540000" y="2539999"/>
            <a:ext cx="4001008" cy="609600"/>
          </a:xfrm>
          <a:prstGeom prst="rect">
            <a:avLst/>
          </a:prstGeom>
        </p:spPr>
      </p:pic>
      <p:sp>
        <p:nvSpPr>
          <p:cNvPr id="10" name="TextBox 9">
            <a:extLst>
              <a:ext uri="{FF2B5EF4-FFF2-40B4-BE49-F238E27FC236}">
                <a16:creationId xmlns:a16="http://schemas.microsoft.com/office/drawing/2014/main" id="{45EDAEFE-B042-363D-0800-245ADA4A3F38}"/>
              </a:ext>
            </a:extLst>
          </p:cNvPr>
          <p:cNvSpPr txBox="1"/>
          <p:nvPr/>
        </p:nvSpPr>
        <p:spPr>
          <a:xfrm>
            <a:off x="274762" y="3708402"/>
            <a:ext cx="8240588" cy="646331"/>
          </a:xfrm>
          <a:prstGeom prst="rect">
            <a:avLst/>
          </a:prstGeom>
          <a:noFill/>
        </p:spPr>
        <p:txBody>
          <a:bodyPr wrap="square">
            <a:spAutoFit/>
          </a:bodyPr>
          <a:lstStyle/>
          <a:p>
            <a:pPr marL="285750" indent="-285750">
              <a:buFont typeface="Arial" panose="020B0604020202020204" pitchFamily="34" charset="0"/>
              <a:buChar char="•"/>
            </a:pPr>
            <a:r>
              <a:rPr lang="en-US" b="1" dirty="0"/>
              <a:t>Positive phase</a:t>
            </a:r>
            <a:r>
              <a:rPr lang="en-US" dirty="0"/>
              <a:t>: strengthen connections based on real data</a:t>
            </a:r>
          </a:p>
          <a:p>
            <a:pPr marL="285750" indent="-285750">
              <a:buFont typeface="Arial" panose="020B0604020202020204" pitchFamily="34" charset="0"/>
              <a:buChar char="•"/>
            </a:pPr>
            <a:r>
              <a:rPr lang="en-US" b="1" dirty="0"/>
              <a:t>Negative phase</a:t>
            </a:r>
            <a:r>
              <a:rPr lang="en-US" dirty="0"/>
              <a:t>: weaken connections based on samples from the model</a:t>
            </a:r>
          </a:p>
        </p:txBody>
      </p:sp>
      <p:pic>
        <p:nvPicPr>
          <p:cNvPr id="12" name="Picture 11">
            <a:extLst>
              <a:ext uri="{FF2B5EF4-FFF2-40B4-BE49-F238E27FC236}">
                <a16:creationId xmlns:a16="http://schemas.microsoft.com/office/drawing/2014/main" id="{4767F993-B0D7-134E-9E0B-BA97C89F4C5F}"/>
              </a:ext>
            </a:extLst>
          </p:cNvPr>
          <p:cNvPicPr>
            <a:picLocks noChangeAspect="1"/>
          </p:cNvPicPr>
          <p:nvPr>
            <p:custDataLst>
              <p:tags r:id="rId2"/>
            </p:custDataLst>
          </p:nvPr>
        </p:nvPicPr>
        <p:blipFill>
          <a:blip r:embed="rId6"/>
          <a:stretch>
            <a:fillRect/>
          </a:stretch>
        </p:blipFill>
        <p:spPr>
          <a:xfrm>
            <a:off x="2663952" y="5241227"/>
            <a:ext cx="3816096" cy="264160"/>
          </a:xfrm>
          <a:prstGeom prst="rect">
            <a:avLst/>
          </a:prstGeom>
        </p:spPr>
      </p:pic>
    </p:spTree>
    <p:extLst>
      <p:ext uri="{BB962C8B-B14F-4D97-AF65-F5344CB8AC3E}">
        <p14:creationId xmlns:p14="http://schemas.microsoft.com/office/powerpoint/2010/main" val="4826110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90C2B-448E-1963-6725-06A64245AF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9E63A0-FF7A-CBE0-9724-1F15A0ABE89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97FC25A7-316D-FE46-B8FC-B838FEE8CC6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42EE70B-FCEB-AE76-2AB7-C54B591171E9}"/>
              </a:ext>
            </a:extLst>
          </p:cNvPr>
          <p:cNvSpPr>
            <a:spLocks noGrp="1"/>
          </p:cNvSpPr>
          <p:nvPr>
            <p:ph type="title"/>
          </p:nvPr>
        </p:nvSpPr>
        <p:spPr>
          <a:xfrm>
            <a:off x="-280818" y="-24922"/>
            <a:ext cx="9150056" cy="490537"/>
          </a:xfrm>
        </p:spPr>
        <p:txBody>
          <a:bodyPr rtlCol="0">
            <a:normAutofit/>
          </a:bodyPr>
          <a:lstStyle/>
          <a:p>
            <a:pPr marL="461963">
              <a:defRPr/>
            </a:pPr>
            <a:r>
              <a:rPr lang="en-US" altLang="zh-CN" sz="2400" b="1" dirty="0">
                <a:solidFill>
                  <a:srgbClr val="99235E"/>
                </a:solidFill>
                <a:cs typeface="Times New Roman" pitchFamily="18" charset="0"/>
              </a:rPr>
              <a:t>Boltzmann Machine</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47E1C575-B89F-363E-1C57-8BDC517D8B45}"/>
              </a:ext>
            </a:extLst>
          </p:cNvPr>
          <p:cNvSpPr txBox="1"/>
          <p:nvPr/>
        </p:nvSpPr>
        <p:spPr>
          <a:xfrm>
            <a:off x="171450" y="583653"/>
            <a:ext cx="4711700" cy="369332"/>
          </a:xfrm>
          <a:prstGeom prst="rect">
            <a:avLst/>
          </a:prstGeom>
          <a:noFill/>
        </p:spPr>
        <p:txBody>
          <a:bodyPr wrap="square">
            <a:spAutoFit/>
          </a:bodyPr>
          <a:lstStyle/>
          <a:p>
            <a:r>
              <a:rPr lang="en-US" dirty="0">
                <a:highlight>
                  <a:srgbClr val="C0C0C0"/>
                </a:highlight>
              </a:rPr>
              <a:t>Restricted Boltzmann Machine</a:t>
            </a:r>
          </a:p>
        </p:txBody>
      </p:sp>
      <p:sp>
        <p:nvSpPr>
          <p:cNvPr id="8" name="TextBox 7">
            <a:extLst>
              <a:ext uri="{FF2B5EF4-FFF2-40B4-BE49-F238E27FC236}">
                <a16:creationId xmlns:a16="http://schemas.microsoft.com/office/drawing/2014/main" id="{DA9D6169-4AA8-1ECE-BAF1-E398B456DC30}"/>
              </a:ext>
            </a:extLst>
          </p:cNvPr>
          <p:cNvSpPr txBox="1"/>
          <p:nvPr/>
        </p:nvSpPr>
        <p:spPr>
          <a:xfrm>
            <a:off x="171450" y="3195470"/>
            <a:ext cx="4883150" cy="1295868"/>
          </a:xfrm>
          <a:prstGeom prst="rect">
            <a:avLst/>
          </a:prstGeom>
          <a:noFill/>
        </p:spPr>
        <p:txBody>
          <a:bodyPr wrap="square">
            <a:spAutoFit/>
          </a:bodyPr>
          <a:lstStyle/>
          <a:p>
            <a:pPr marL="342900" indent="-342900">
              <a:lnSpc>
                <a:spcPct val="150000"/>
              </a:lnSpc>
              <a:buFont typeface="+mj-lt"/>
              <a:buAutoNum type="arabicPeriod"/>
            </a:pPr>
            <a:r>
              <a:rPr lang="en-US" dirty="0"/>
              <a:t>No connections between units within the same layer.</a:t>
            </a:r>
          </a:p>
          <a:p>
            <a:pPr marL="342900" indent="-342900">
              <a:lnSpc>
                <a:spcPct val="150000"/>
              </a:lnSpc>
              <a:buFont typeface="+mj-lt"/>
              <a:buAutoNum type="arabicPeriod"/>
            </a:pPr>
            <a:r>
              <a:rPr lang="en-US" dirty="0"/>
              <a:t>Only visible-to-hidden connections.</a:t>
            </a:r>
          </a:p>
        </p:txBody>
      </p:sp>
      <p:sp>
        <p:nvSpPr>
          <p:cNvPr id="7" name="TextBox 6">
            <a:extLst>
              <a:ext uri="{FF2B5EF4-FFF2-40B4-BE49-F238E27FC236}">
                <a16:creationId xmlns:a16="http://schemas.microsoft.com/office/drawing/2014/main" id="{1A7570F7-7E58-A40A-3A1F-63F98AC290C0}"/>
              </a:ext>
            </a:extLst>
          </p:cNvPr>
          <p:cNvSpPr txBox="1"/>
          <p:nvPr/>
        </p:nvSpPr>
        <p:spPr>
          <a:xfrm>
            <a:off x="171450" y="1147822"/>
            <a:ext cx="8240588" cy="369332"/>
          </a:xfrm>
          <a:prstGeom prst="rect">
            <a:avLst/>
          </a:prstGeom>
          <a:noFill/>
        </p:spPr>
        <p:txBody>
          <a:bodyPr wrap="square">
            <a:spAutoFit/>
          </a:bodyPr>
          <a:lstStyle/>
          <a:p>
            <a:r>
              <a:rPr lang="en-US" dirty="0"/>
              <a:t>BM is powerful, but slow and hard to train. So we use a simplified version: RBM.</a:t>
            </a:r>
          </a:p>
        </p:txBody>
      </p:sp>
      <p:pic>
        <p:nvPicPr>
          <p:cNvPr id="10" name="Picture 9">
            <a:extLst>
              <a:ext uri="{FF2B5EF4-FFF2-40B4-BE49-F238E27FC236}">
                <a16:creationId xmlns:a16="http://schemas.microsoft.com/office/drawing/2014/main" id="{C950001F-19BA-9A1B-A5C1-E1DB918F2230}"/>
              </a:ext>
            </a:extLst>
          </p:cNvPr>
          <p:cNvPicPr>
            <a:picLocks noChangeAspect="1"/>
          </p:cNvPicPr>
          <p:nvPr/>
        </p:nvPicPr>
        <p:blipFill>
          <a:blip r:embed="rId3"/>
          <a:stretch>
            <a:fillRect/>
          </a:stretch>
        </p:blipFill>
        <p:spPr>
          <a:xfrm>
            <a:off x="4936428" y="2029531"/>
            <a:ext cx="3932810" cy="4188442"/>
          </a:xfrm>
          <a:prstGeom prst="rect">
            <a:avLst/>
          </a:prstGeom>
        </p:spPr>
      </p:pic>
    </p:spTree>
    <p:extLst>
      <p:ext uri="{BB962C8B-B14F-4D97-AF65-F5344CB8AC3E}">
        <p14:creationId xmlns:p14="http://schemas.microsoft.com/office/powerpoint/2010/main" val="411244699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A353F-8EC1-40D7-BA72-7B4B5145B66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061A7C34-8F59-0B07-AE33-36E4C3D16563}"/>
              </a:ext>
            </a:extLst>
          </p:cNvPr>
          <p:cNvSpPr/>
          <p:nvPr/>
        </p:nvSpPr>
        <p:spPr>
          <a:xfrm>
            <a:off x="507732" y="3920571"/>
            <a:ext cx="8094245" cy="1987456"/>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98FFBD1-B175-AD37-02BD-6347E28891F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6DE6E01-D51E-AD57-9041-3D5EED9E311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F3907F6-8416-EC10-640D-C5CD23B9063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﻿Fuzzy Systems</a:t>
            </a:r>
            <a:endParaRPr lang="en-US" altLang="en-US" sz="2400" b="1" dirty="0">
              <a:solidFill>
                <a:schemeClr val="bg2">
                  <a:lumMod val="75000"/>
                </a:schemeClr>
              </a:solidFill>
              <a:cs typeface="Times New Roman" pitchFamily="18" charset="0"/>
            </a:endParaRPr>
          </a:p>
        </p:txBody>
      </p:sp>
      <p:graphicFrame>
        <p:nvGraphicFramePr>
          <p:cNvPr id="16" name="表格 15">
            <a:extLst>
              <a:ext uri="{FF2B5EF4-FFF2-40B4-BE49-F238E27FC236}">
                <a16:creationId xmlns:a16="http://schemas.microsoft.com/office/drawing/2014/main" id="{C1E3FB8F-434A-FE36-F995-7BAA3CC86146}"/>
              </a:ext>
            </a:extLst>
          </p:cNvPr>
          <p:cNvGraphicFramePr>
            <a:graphicFrameLocks noGrp="1"/>
          </p:cNvGraphicFramePr>
          <p:nvPr/>
        </p:nvGraphicFramePr>
        <p:xfrm>
          <a:off x="628650" y="3920571"/>
          <a:ext cx="7886700" cy="365760"/>
        </p:xfrm>
        <a:graphic>
          <a:graphicData uri="http://schemas.openxmlformats.org/drawingml/2006/table">
            <a:tbl>
              <a:tblPr/>
              <a:tblGrid>
                <a:gridCol w="2628900">
                  <a:extLst>
                    <a:ext uri="{9D8B030D-6E8A-4147-A177-3AD203B41FA5}">
                      <a16:colId xmlns:a16="http://schemas.microsoft.com/office/drawing/2014/main" val="1440771086"/>
                    </a:ext>
                  </a:extLst>
                </a:gridCol>
                <a:gridCol w="2628900">
                  <a:extLst>
                    <a:ext uri="{9D8B030D-6E8A-4147-A177-3AD203B41FA5}">
                      <a16:colId xmlns:a16="http://schemas.microsoft.com/office/drawing/2014/main" val="525249571"/>
                    </a:ext>
                  </a:extLst>
                </a:gridCol>
                <a:gridCol w="2628900">
                  <a:extLst>
                    <a:ext uri="{9D8B030D-6E8A-4147-A177-3AD203B41FA5}">
                      <a16:colId xmlns:a16="http://schemas.microsoft.com/office/drawing/2014/main" val="2145316653"/>
                    </a:ext>
                  </a:extLst>
                </a:gridCol>
              </a:tblGrid>
              <a:tr h="0">
                <a:tc>
                  <a:txBody>
                    <a:bodyPr/>
                    <a:lstStyle/>
                    <a:p>
                      <a:r>
                        <a:rPr lang="en-US" b="1"/>
                        <a:t>Type</a:t>
                      </a:r>
                    </a:p>
                  </a:txBody>
                  <a:tcPr anchor="ctr">
                    <a:lnL>
                      <a:noFill/>
                    </a:lnL>
                    <a:lnR>
                      <a:noFill/>
                    </a:lnR>
                    <a:lnT>
                      <a:noFill/>
                    </a:lnT>
                    <a:lnB>
                      <a:noFill/>
                    </a:lnB>
                    <a:noFill/>
                  </a:tcPr>
                </a:tc>
                <a:tc>
                  <a:txBody>
                    <a:bodyPr/>
                    <a:lstStyle/>
                    <a:p>
                      <a:r>
                        <a:rPr lang="en-US" b="1"/>
                        <a:t>Pros</a:t>
                      </a:r>
                    </a:p>
                  </a:txBody>
                  <a:tcPr anchor="ctr">
                    <a:lnL>
                      <a:noFill/>
                    </a:lnL>
                    <a:lnR>
                      <a:noFill/>
                    </a:lnR>
                    <a:lnT>
                      <a:noFill/>
                    </a:lnT>
                    <a:lnB>
                      <a:noFill/>
                    </a:lnB>
                    <a:noFill/>
                  </a:tcPr>
                </a:tc>
                <a:tc>
                  <a:txBody>
                    <a:bodyPr/>
                    <a:lstStyle/>
                    <a:p>
                      <a:r>
                        <a:rPr lang="en-US" b="1" dirty="0"/>
                        <a:t>Cons</a:t>
                      </a:r>
                    </a:p>
                  </a:txBody>
                  <a:tcPr anchor="ctr">
                    <a:lnL>
                      <a:noFill/>
                    </a:lnL>
                    <a:lnR>
                      <a:noFill/>
                    </a:lnR>
                    <a:lnT>
                      <a:noFill/>
                    </a:lnT>
                    <a:lnB>
                      <a:noFill/>
                    </a:lnB>
                    <a:noFill/>
                  </a:tcPr>
                </a:tc>
                <a:extLst>
                  <a:ext uri="{0D108BD9-81ED-4DB2-BD59-A6C34878D82A}">
                    <a16:rowId xmlns:a16="http://schemas.microsoft.com/office/drawing/2014/main" val="2510716579"/>
                  </a:ext>
                </a:extLst>
              </a:tr>
            </a:tbl>
          </a:graphicData>
        </a:graphic>
      </p:graphicFrame>
      <p:graphicFrame>
        <p:nvGraphicFramePr>
          <p:cNvPr id="17" name="表格 16">
            <a:extLst>
              <a:ext uri="{FF2B5EF4-FFF2-40B4-BE49-F238E27FC236}">
                <a16:creationId xmlns:a16="http://schemas.microsoft.com/office/drawing/2014/main" id="{BC9C27EC-AAF2-1136-9275-D5321C70A338}"/>
              </a:ext>
            </a:extLst>
          </p:cNvPr>
          <p:cNvGraphicFramePr>
            <a:graphicFrameLocks noGrp="1"/>
          </p:cNvGraphicFramePr>
          <p:nvPr/>
        </p:nvGraphicFramePr>
        <p:xfrm>
          <a:off x="628650" y="4286331"/>
          <a:ext cx="7886700" cy="640080"/>
        </p:xfrm>
        <a:graphic>
          <a:graphicData uri="http://schemas.openxmlformats.org/drawingml/2006/table">
            <a:tbl>
              <a:tblPr/>
              <a:tblGrid>
                <a:gridCol w="2628900">
                  <a:extLst>
                    <a:ext uri="{9D8B030D-6E8A-4147-A177-3AD203B41FA5}">
                      <a16:colId xmlns:a16="http://schemas.microsoft.com/office/drawing/2014/main" val="273164513"/>
                    </a:ext>
                  </a:extLst>
                </a:gridCol>
                <a:gridCol w="2628900">
                  <a:extLst>
                    <a:ext uri="{9D8B030D-6E8A-4147-A177-3AD203B41FA5}">
                      <a16:colId xmlns:a16="http://schemas.microsoft.com/office/drawing/2014/main" val="2530514398"/>
                    </a:ext>
                  </a:extLst>
                </a:gridCol>
                <a:gridCol w="2628900">
                  <a:extLst>
                    <a:ext uri="{9D8B030D-6E8A-4147-A177-3AD203B41FA5}">
                      <a16:colId xmlns:a16="http://schemas.microsoft.com/office/drawing/2014/main" val="1435680353"/>
                    </a:ext>
                  </a:extLst>
                </a:gridCol>
              </a:tblGrid>
              <a:tr h="0">
                <a:tc>
                  <a:txBody>
                    <a:bodyPr/>
                    <a:lstStyle/>
                    <a:p>
                      <a:r>
                        <a:rPr lang="en-US" b="1" dirty="0"/>
                        <a:t>Type-I</a:t>
                      </a:r>
                      <a:endParaRPr lang="en-US" dirty="0"/>
                    </a:p>
                  </a:txBody>
                  <a:tcPr anchor="ctr">
                    <a:lnL>
                      <a:noFill/>
                    </a:lnL>
                    <a:lnR>
                      <a:noFill/>
                    </a:lnR>
                    <a:lnT>
                      <a:noFill/>
                    </a:lnT>
                    <a:lnB>
                      <a:noFill/>
                    </a:lnB>
                    <a:noFill/>
                  </a:tcPr>
                </a:tc>
                <a:tc>
                  <a:txBody>
                    <a:bodyPr/>
                    <a:lstStyle/>
                    <a:p>
                      <a:r>
                        <a:rPr lang="en-US" dirty="0"/>
                        <a:t>Simple, efficient, widely used</a:t>
                      </a:r>
                    </a:p>
                  </a:txBody>
                  <a:tcPr anchor="ctr">
                    <a:lnL>
                      <a:noFill/>
                    </a:lnL>
                    <a:lnR>
                      <a:noFill/>
                    </a:lnR>
                    <a:lnT>
                      <a:noFill/>
                    </a:lnT>
                    <a:lnB>
                      <a:noFill/>
                    </a:lnB>
                    <a:noFill/>
                  </a:tcPr>
                </a:tc>
                <a:tc>
                  <a:txBody>
                    <a:bodyPr/>
                    <a:lstStyle/>
                    <a:p>
                      <a:r>
                        <a:rPr lang="en-US" dirty="0"/>
                        <a:t>Limited ability to handle complex uncertainty</a:t>
                      </a:r>
                    </a:p>
                  </a:txBody>
                  <a:tcPr anchor="ctr">
                    <a:lnL>
                      <a:noFill/>
                    </a:lnL>
                    <a:lnR>
                      <a:noFill/>
                    </a:lnR>
                    <a:lnT>
                      <a:noFill/>
                    </a:lnT>
                    <a:lnB>
                      <a:noFill/>
                    </a:lnB>
                    <a:noFill/>
                  </a:tcPr>
                </a:tc>
                <a:extLst>
                  <a:ext uri="{0D108BD9-81ED-4DB2-BD59-A6C34878D82A}">
                    <a16:rowId xmlns:a16="http://schemas.microsoft.com/office/drawing/2014/main" val="3834738903"/>
                  </a:ext>
                </a:extLst>
              </a:tr>
            </a:tbl>
          </a:graphicData>
        </a:graphic>
      </p:graphicFrame>
      <p:graphicFrame>
        <p:nvGraphicFramePr>
          <p:cNvPr id="18" name="表格 17">
            <a:extLst>
              <a:ext uri="{FF2B5EF4-FFF2-40B4-BE49-F238E27FC236}">
                <a16:creationId xmlns:a16="http://schemas.microsoft.com/office/drawing/2014/main" id="{88C5EED9-79DE-37DA-4340-80E3492BFB15}"/>
              </a:ext>
            </a:extLst>
          </p:cNvPr>
          <p:cNvGraphicFramePr>
            <a:graphicFrameLocks noGrp="1"/>
          </p:cNvGraphicFramePr>
          <p:nvPr/>
        </p:nvGraphicFramePr>
        <p:xfrm>
          <a:off x="628650" y="4926411"/>
          <a:ext cx="7886700" cy="914400"/>
        </p:xfrm>
        <a:graphic>
          <a:graphicData uri="http://schemas.openxmlformats.org/drawingml/2006/table">
            <a:tbl>
              <a:tblPr/>
              <a:tblGrid>
                <a:gridCol w="2628900">
                  <a:extLst>
                    <a:ext uri="{9D8B030D-6E8A-4147-A177-3AD203B41FA5}">
                      <a16:colId xmlns:a16="http://schemas.microsoft.com/office/drawing/2014/main" val="4098330118"/>
                    </a:ext>
                  </a:extLst>
                </a:gridCol>
                <a:gridCol w="2628900">
                  <a:extLst>
                    <a:ext uri="{9D8B030D-6E8A-4147-A177-3AD203B41FA5}">
                      <a16:colId xmlns:a16="http://schemas.microsoft.com/office/drawing/2014/main" val="3167687338"/>
                    </a:ext>
                  </a:extLst>
                </a:gridCol>
                <a:gridCol w="2628900">
                  <a:extLst>
                    <a:ext uri="{9D8B030D-6E8A-4147-A177-3AD203B41FA5}">
                      <a16:colId xmlns:a16="http://schemas.microsoft.com/office/drawing/2014/main" val="2101412672"/>
                    </a:ext>
                  </a:extLst>
                </a:gridCol>
              </a:tblGrid>
              <a:tr h="0">
                <a:tc>
                  <a:txBody>
                    <a:bodyPr/>
                    <a:lstStyle/>
                    <a:p>
                      <a:r>
                        <a:rPr lang="en-US" b="1" dirty="0"/>
                        <a:t>Type-II</a:t>
                      </a:r>
                      <a:endParaRPr lang="en-US" dirty="0"/>
                    </a:p>
                  </a:txBody>
                  <a:tcPr anchor="ctr">
                    <a:lnL>
                      <a:noFill/>
                    </a:lnL>
                    <a:lnR>
                      <a:noFill/>
                    </a:lnR>
                    <a:lnT>
                      <a:noFill/>
                    </a:lnT>
                    <a:lnB>
                      <a:noFill/>
                    </a:lnB>
                    <a:noFill/>
                  </a:tcPr>
                </a:tc>
                <a:tc>
                  <a:txBody>
                    <a:bodyPr/>
                    <a:lstStyle/>
                    <a:p>
                      <a:r>
                        <a:rPr lang="en-US"/>
                        <a:t>Robust, handles uncertainty in rules &amp; inputs</a:t>
                      </a:r>
                      <a:endParaRPr lang="en-US" dirty="0"/>
                    </a:p>
                  </a:txBody>
                  <a:tcPr anchor="ctr">
                    <a:lnL>
                      <a:noFill/>
                    </a:lnL>
                    <a:lnR>
                      <a:noFill/>
                    </a:lnR>
                    <a:lnT>
                      <a:noFill/>
                    </a:lnT>
                    <a:lnB>
                      <a:noFill/>
                    </a:lnB>
                    <a:noFill/>
                  </a:tcPr>
                </a:tc>
                <a:tc>
                  <a:txBody>
                    <a:bodyPr/>
                    <a:lstStyle/>
                    <a:p>
                      <a:r>
                        <a:rPr lang="en-US" dirty="0"/>
                        <a:t>Computationally expensive, harder to design</a:t>
                      </a:r>
                    </a:p>
                  </a:txBody>
                  <a:tcPr anchor="ctr">
                    <a:lnL>
                      <a:noFill/>
                    </a:lnL>
                    <a:lnR>
                      <a:noFill/>
                    </a:lnR>
                    <a:lnT>
                      <a:noFill/>
                    </a:lnT>
                    <a:lnB>
                      <a:noFill/>
                    </a:lnB>
                    <a:noFill/>
                  </a:tcPr>
                </a:tc>
                <a:extLst>
                  <a:ext uri="{0D108BD9-81ED-4DB2-BD59-A6C34878D82A}">
                    <a16:rowId xmlns:a16="http://schemas.microsoft.com/office/drawing/2014/main" val="2704621123"/>
                  </a:ext>
                </a:extLst>
              </a:tr>
            </a:tbl>
          </a:graphicData>
        </a:graphic>
      </p:graphicFrame>
      <p:graphicFrame>
        <p:nvGraphicFramePr>
          <p:cNvPr id="19" name="表格 18">
            <a:extLst>
              <a:ext uri="{FF2B5EF4-FFF2-40B4-BE49-F238E27FC236}">
                <a16:creationId xmlns:a16="http://schemas.microsoft.com/office/drawing/2014/main" id="{5984D8EE-413F-F5A7-546C-222AAA410ABC}"/>
              </a:ext>
            </a:extLst>
          </p:cNvPr>
          <p:cNvGraphicFramePr>
            <a:graphicFrameLocks noGrp="1"/>
          </p:cNvGraphicFramePr>
          <p:nvPr>
            <p:extLst>
              <p:ext uri="{D42A27DB-BD31-4B8C-83A1-F6EECF244321}">
                <p14:modId xmlns:p14="http://schemas.microsoft.com/office/powerpoint/2010/main" val="1632880140"/>
              </p:ext>
            </p:extLst>
          </p:nvPr>
        </p:nvGraphicFramePr>
        <p:xfrm>
          <a:off x="434560" y="811611"/>
          <a:ext cx="8240588" cy="2468880"/>
        </p:xfrm>
        <a:graphic>
          <a:graphicData uri="http://schemas.openxmlformats.org/drawingml/2006/table">
            <a:tbl>
              <a:tblPr>
                <a:tableStyleId>{2D5ABB26-0587-4C30-8999-92F81FD0307C}</a:tableStyleId>
              </a:tblPr>
              <a:tblGrid>
                <a:gridCol w="2351402">
                  <a:extLst>
                    <a:ext uri="{9D8B030D-6E8A-4147-A177-3AD203B41FA5}">
                      <a16:colId xmlns:a16="http://schemas.microsoft.com/office/drawing/2014/main" val="2159488005"/>
                    </a:ext>
                  </a:extLst>
                </a:gridCol>
                <a:gridCol w="2648363">
                  <a:extLst>
                    <a:ext uri="{9D8B030D-6E8A-4147-A177-3AD203B41FA5}">
                      <a16:colId xmlns:a16="http://schemas.microsoft.com/office/drawing/2014/main" val="874694090"/>
                    </a:ext>
                  </a:extLst>
                </a:gridCol>
                <a:gridCol w="3240823">
                  <a:extLst>
                    <a:ext uri="{9D8B030D-6E8A-4147-A177-3AD203B41FA5}">
                      <a16:colId xmlns:a16="http://schemas.microsoft.com/office/drawing/2014/main" val="1832603680"/>
                    </a:ext>
                  </a:extLst>
                </a:gridCol>
              </a:tblGrid>
              <a:tr h="0">
                <a:tc>
                  <a:txBody>
                    <a:bodyPr/>
                    <a:lstStyle/>
                    <a:p>
                      <a:r>
                        <a:rPr lang="en-US" b="1"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Type-I Fuzzy System</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Type-II Fuzzy System</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5279598"/>
                  </a:ext>
                </a:extLst>
              </a:tr>
              <a:tr h="0">
                <a:tc>
                  <a:txBody>
                    <a:bodyPr/>
                    <a:lstStyle/>
                    <a:p>
                      <a:r>
                        <a:rPr lang="en-US"/>
                        <a:t>Membership Function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a:t>Crisp (single value)</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Fuzzy (range or fuzzy set)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28505422"/>
                  </a:ext>
                </a:extLst>
              </a:tr>
              <a:tr h="0">
                <a:tc>
                  <a:txBody>
                    <a:bodyPr/>
                    <a:lstStyle/>
                    <a:p>
                      <a:r>
                        <a:rPr lang="en-US"/>
                        <a:t>Uncertainty Handling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Low to moderate</a:t>
                      </a:r>
                    </a:p>
                  </a:txBody>
                  <a:tcPr anchor="ctr">
                    <a:lnL w="12700" cap="flat" cmpd="sng" algn="ctr">
                      <a:solidFill>
                        <a:schemeClr val="tx1"/>
                      </a:solidFill>
                      <a:prstDash val="solid"/>
                      <a:round/>
                      <a:headEnd type="none" w="med" len="med"/>
                      <a:tailEnd type="none" w="med" len="med"/>
                    </a:lnL>
                  </a:tcPr>
                </a:tc>
                <a:tc>
                  <a:txBody>
                    <a:bodyPr/>
                    <a:lstStyle/>
                    <a:p>
                      <a:r>
                        <a:rPr lang="en-US" dirty="0"/>
                        <a:t>High</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95336570"/>
                  </a:ext>
                </a:extLst>
              </a:tr>
              <a:tr h="0">
                <a:tc>
                  <a:txBody>
                    <a:bodyPr/>
                    <a:lstStyle/>
                    <a:p>
                      <a:r>
                        <a:rPr lang="en-US"/>
                        <a:t>Complexity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dirty="0"/>
                        <a:t>Low</a:t>
                      </a:r>
                    </a:p>
                  </a:txBody>
                  <a:tcPr anchor="ctr">
                    <a:lnL w="12700" cap="flat" cmpd="sng" algn="ctr">
                      <a:solidFill>
                        <a:schemeClr val="tx1"/>
                      </a:solidFill>
                      <a:prstDash val="solid"/>
                      <a:round/>
                      <a:headEnd type="none" w="med" len="med"/>
                      <a:tailEnd type="none" w="med" len="med"/>
                    </a:lnL>
                  </a:tcPr>
                </a:tc>
                <a:tc>
                  <a:txBody>
                    <a:bodyPr/>
                    <a:lstStyle/>
                    <a:p>
                      <a:r>
                        <a:rPr lang="en-US" dirty="0"/>
                        <a:t>High</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98264714"/>
                  </a:ext>
                </a:extLst>
              </a:tr>
              <a:tr h="0">
                <a:tc>
                  <a:txBody>
                    <a:bodyPr/>
                    <a:lstStyle/>
                    <a:p>
                      <a:r>
                        <a:rPr lang="en-US"/>
                        <a:t>Use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a:t>Simple or moderately uncertain systems</a:t>
                      </a:r>
                    </a:p>
                  </a:txBody>
                  <a:tcPr anchor="ctr">
                    <a:lnL w="12700" cap="flat" cmpd="sng" algn="ctr">
                      <a:solidFill>
                        <a:schemeClr val="tx1"/>
                      </a:solidFill>
                      <a:prstDash val="solid"/>
                      <a:round/>
                      <a:headEnd type="none" w="med" len="med"/>
                      <a:tailEnd type="none" w="med" len="med"/>
                    </a:lnL>
                  </a:tcPr>
                </a:tc>
                <a:tc>
                  <a:txBody>
                    <a:bodyPr/>
                    <a:lstStyle/>
                    <a:p>
                      <a:r>
                        <a:rPr lang="en-US" dirty="0"/>
                        <a:t>Highly uncertain systems (e.g., noisy environments)</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56166722"/>
                  </a:ext>
                </a:extLst>
              </a:tr>
              <a:tr h="0">
                <a:tc>
                  <a:txBody>
                    <a:bodyPr/>
                    <a:lstStyle/>
                    <a:p>
                      <a:r>
                        <a:rPr lang="en-US" dirty="0"/>
                        <a:t>Defuzzification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Direct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Requires </a:t>
                      </a:r>
                      <a:r>
                        <a:rPr lang="en-US" b="1" dirty="0"/>
                        <a:t>type-reduction</a:t>
                      </a:r>
                      <a:r>
                        <a:rPr lang="en-US" dirty="0"/>
                        <a:t> first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4088542"/>
                  </a:ext>
                </a:extLst>
              </a:tr>
            </a:tbl>
          </a:graphicData>
        </a:graphic>
      </p:graphicFrame>
      <p:sp>
        <p:nvSpPr>
          <p:cNvPr id="7" name="TextBox 6">
            <a:extLst>
              <a:ext uri="{FF2B5EF4-FFF2-40B4-BE49-F238E27FC236}">
                <a16:creationId xmlns:a16="http://schemas.microsoft.com/office/drawing/2014/main" id="{D446AACE-93C5-29E5-6B6B-FBB9BF55F96C}"/>
              </a:ext>
            </a:extLst>
          </p:cNvPr>
          <p:cNvSpPr txBox="1"/>
          <p:nvPr/>
        </p:nvSpPr>
        <p:spPr>
          <a:xfrm>
            <a:off x="4429496" y="94699"/>
            <a:ext cx="4714504" cy="369332"/>
          </a:xfrm>
          <a:prstGeom prst="rect">
            <a:avLst/>
          </a:prstGeom>
          <a:noFill/>
        </p:spPr>
        <p:txBody>
          <a:bodyPr wrap="square">
            <a:spAutoFit/>
          </a:bodyPr>
          <a:lstStyle/>
          <a:p>
            <a:r>
              <a:rPr lang="en-US" dirty="0"/>
              <a:t>i.e., each membership degree is itself a fuzzy set</a:t>
            </a:r>
          </a:p>
        </p:txBody>
      </p:sp>
      <p:cxnSp>
        <p:nvCxnSpPr>
          <p:cNvPr id="9" name="Straight Arrow Connector 8">
            <a:extLst>
              <a:ext uri="{FF2B5EF4-FFF2-40B4-BE49-F238E27FC236}">
                <a16:creationId xmlns:a16="http://schemas.microsoft.com/office/drawing/2014/main" id="{242342D8-D250-32F9-EFEA-B396F7818F7A}"/>
              </a:ext>
            </a:extLst>
          </p:cNvPr>
          <p:cNvCxnSpPr>
            <a:cxnSpLocks/>
            <a:stCxn id="7" idx="2"/>
          </p:cNvCxnSpPr>
          <p:nvPr/>
        </p:nvCxnSpPr>
        <p:spPr>
          <a:xfrm flipH="1">
            <a:off x="6457950" y="464031"/>
            <a:ext cx="328798" cy="830379"/>
          </a:xfrm>
          <a:prstGeom prst="straightConnector1">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542264"/>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666B5-83F4-CE1A-A4F6-0855A2E9461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D85784-E150-B834-CF62-1EDD86DBB34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25259C0-2C05-95A7-25B8-BE44605C503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68B44BF-489A-3B5B-67D1-C1F57D5444D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Evolutionary Algorithms - GA</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D2F52341-74DF-E681-CCEA-622CA2847FBE}"/>
              </a:ext>
            </a:extLst>
          </p:cNvPr>
          <p:cNvSpPr txBox="1"/>
          <p:nvPr/>
        </p:nvSpPr>
        <p:spPr>
          <a:xfrm>
            <a:off x="180594" y="583653"/>
            <a:ext cx="4713732" cy="369332"/>
          </a:xfrm>
          <a:prstGeom prst="rect">
            <a:avLst/>
          </a:prstGeom>
          <a:noFill/>
        </p:spPr>
        <p:txBody>
          <a:bodyPr wrap="square">
            <a:spAutoFit/>
          </a:bodyPr>
          <a:lstStyle/>
          <a:p>
            <a:r>
              <a:rPr lang="en-US" dirty="0">
                <a:highlight>
                  <a:srgbClr val="FF00FF"/>
                </a:highlight>
              </a:rPr>
              <a:t>Genetic Algorithm</a:t>
            </a:r>
            <a:endParaRPr lang="en-001" dirty="0">
              <a:highlight>
                <a:srgbClr val="FF00FF"/>
              </a:highlight>
            </a:endParaRPr>
          </a:p>
        </p:txBody>
      </p:sp>
      <p:sp>
        <p:nvSpPr>
          <p:cNvPr id="8" name="文本框 7">
            <a:extLst>
              <a:ext uri="{FF2B5EF4-FFF2-40B4-BE49-F238E27FC236}">
                <a16:creationId xmlns:a16="http://schemas.microsoft.com/office/drawing/2014/main" id="{2A990EF8-86B5-1C9A-D891-625AF5F8C882}"/>
              </a:ext>
            </a:extLst>
          </p:cNvPr>
          <p:cNvSpPr txBox="1"/>
          <p:nvPr/>
        </p:nvSpPr>
        <p:spPr>
          <a:xfrm>
            <a:off x="180594" y="1071023"/>
            <a:ext cx="8334756" cy="646331"/>
          </a:xfrm>
          <a:prstGeom prst="rect">
            <a:avLst/>
          </a:prstGeom>
          <a:noFill/>
        </p:spPr>
        <p:txBody>
          <a:bodyPr wrap="square">
            <a:spAutoFit/>
          </a:bodyPr>
          <a:lstStyle/>
          <a:p>
            <a:pPr algn="just"/>
            <a:r>
              <a:rPr lang="en-US" dirty="0"/>
              <a:t>Genetic Algorithm (GA) is a bio-inspired metaheuristic optimization method based on the principles of </a:t>
            </a:r>
            <a:r>
              <a:rPr lang="en-US" i="1" u="sng" dirty="0"/>
              <a:t>natural selection and genetic evolution</a:t>
            </a:r>
            <a:r>
              <a:rPr lang="en-US" dirty="0"/>
              <a:t>.</a:t>
            </a:r>
            <a:endParaRPr lang="en-001" dirty="0"/>
          </a:p>
        </p:txBody>
      </p:sp>
      <p:sp>
        <p:nvSpPr>
          <p:cNvPr id="10" name="文本框 9">
            <a:extLst>
              <a:ext uri="{FF2B5EF4-FFF2-40B4-BE49-F238E27FC236}">
                <a16:creationId xmlns:a16="http://schemas.microsoft.com/office/drawing/2014/main" id="{6782955B-B652-2308-AD7B-61531C2DDB75}"/>
              </a:ext>
            </a:extLst>
          </p:cNvPr>
          <p:cNvSpPr txBox="1"/>
          <p:nvPr/>
        </p:nvSpPr>
        <p:spPr>
          <a:xfrm>
            <a:off x="1024128" y="1934674"/>
            <a:ext cx="6967728" cy="4204356"/>
          </a:xfrm>
          <a:prstGeom prst="rect">
            <a:avLst/>
          </a:prstGeom>
          <a:solidFill>
            <a:schemeClr val="bg2"/>
          </a:solidFill>
        </p:spPr>
        <p:txBody>
          <a:bodyPr wrap="square">
            <a:spAutoFit/>
          </a:bodyPr>
          <a:lstStyle/>
          <a:p>
            <a:pPr>
              <a:lnSpc>
                <a:spcPct val="150000"/>
              </a:lnSpc>
            </a:pPr>
            <a:r>
              <a:rPr lang="en-US" dirty="0"/>
              <a:t>1.  Initialize population </a:t>
            </a:r>
            <a:r>
              <a:rPr lang="en-US" i="1" dirty="0"/>
              <a:t>P</a:t>
            </a:r>
            <a:r>
              <a:rPr lang="en-US" dirty="0"/>
              <a:t> with </a:t>
            </a:r>
            <a:r>
              <a:rPr lang="en-US" i="1" dirty="0"/>
              <a:t>N</a:t>
            </a:r>
            <a:r>
              <a:rPr lang="en-US" dirty="0"/>
              <a:t> random individuals</a:t>
            </a:r>
          </a:p>
          <a:p>
            <a:pPr>
              <a:lnSpc>
                <a:spcPct val="150000"/>
              </a:lnSpc>
            </a:pPr>
            <a:r>
              <a:rPr lang="en-US" dirty="0"/>
              <a:t>2.  Evaluate the </a:t>
            </a:r>
            <a:r>
              <a:rPr lang="en-US" b="1" dirty="0"/>
              <a:t>fitness</a:t>
            </a:r>
            <a:r>
              <a:rPr lang="en-US" dirty="0"/>
              <a:t> f(</a:t>
            </a:r>
            <a:r>
              <a:rPr lang="en-US" i="1" dirty="0"/>
              <a:t>x</a:t>
            </a:r>
            <a:r>
              <a:rPr lang="en-US" dirty="0"/>
              <a:t>) of each individual in </a:t>
            </a:r>
            <a:r>
              <a:rPr lang="en-US" i="1" dirty="0"/>
              <a:t>P</a:t>
            </a:r>
          </a:p>
          <a:p>
            <a:pPr>
              <a:lnSpc>
                <a:spcPct val="150000"/>
              </a:lnSpc>
            </a:pPr>
            <a:r>
              <a:rPr lang="en-US" dirty="0"/>
              <a:t>3.  Repeat until stopping criterion is met:</a:t>
            </a:r>
          </a:p>
          <a:p>
            <a:pPr>
              <a:lnSpc>
                <a:spcPct val="150000"/>
              </a:lnSpc>
            </a:pPr>
            <a:r>
              <a:rPr lang="en-US" dirty="0"/>
              <a:t>      a. </a:t>
            </a:r>
            <a:r>
              <a:rPr lang="en-US" b="1" dirty="0"/>
              <a:t>Select parents</a:t>
            </a:r>
            <a:r>
              <a:rPr lang="en-US" dirty="0"/>
              <a:t> from </a:t>
            </a:r>
            <a:r>
              <a:rPr lang="en-US" i="1" dirty="0"/>
              <a:t>P</a:t>
            </a:r>
            <a:r>
              <a:rPr lang="en-US" dirty="0"/>
              <a:t> using a selection strategy</a:t>
            </a:r>
          </a:p>
          <a:p>
            <a:pPr>
              <a:lnSpc>
                <a:spcPct val="150000"/>
              </a:lnSpc>
            </a:pPr>
            <a:r>
              <a:rPr lang="en-US" dirty="0"/>
              <a:t>      b. Apply </a:t>
            </a:r>
            <a:r>
              <a:rPr lang="en-US" b="1" dirty="0">
                <a:solidFill>
                  <a:srgbClr val="FF0000"/>
                </a:solidFill>
              </a:rPr>
              <a:t>crossover</a:t>
            </a:r>
            <a:r>
              <a:rPr lang="en-US" dirty="0"/>
              <a:t> to selected parents to produce offspring</a:t>
            </a:r>
          </a:p>
          <a:p>
            <a:pPr>
              <a:lnSpc>
                <a:spcPct val="150000"/>
              </a:lnSpc>
            </a:pPr>
            <a:r>
              <a:rPr lang="en-US" dirty="0"/>
              <a:t>      c. Apply </a:t>
            </a:r>
            <a:r>
              <a:rPr lang="en-US" b="1" dirty="0">
                <a:solidFill>
                  <a:srgbClr val="FF0000"/>
                </a:solidFill>
              </a:rPr>
              <a:t>mutation</a:t>
            </a:r>
            <a:r>
              <a:rPr lang="en-US" dirty="0"/>
              <a:t> to the offspring with some probability</a:t>
            </a:r>
          </a:p>
          <a:p>
            <a:pPr>
              <a:lnSpc>
                <a:spcPct val="150000"/>
              </a:lnSpc>
            </a:pPr>
            <a:r>
              <a:rPr lang="en-US" dirty="0"/>
              <a:t>      d. Evaluate the </a:t>
            </a:r>
            <a:r>
              <a:rPr lang="en-US" b="1" dirty="0"/>
              <a:t>fitness</a:t>
            </a:r>
            <a:r>
              <a:rPr lang="en-US" dirty="0"/>
              <a:t> of the new offspring</a:t>
            </a:r>
          </a:p>
          <a:p>
            <a:pPr>
              <a:lnSpc>
                <a:spcPct val="150000"/>
              </a:lnSpc>
            </a:pPr>
            <a:r>
              <a:rPr lang="en-US" dirty="0"/>
              <a:t>      e. Form a </a:t>
            </a:r>
            <a:r>
              <a:rPr lang="en-US" b="1" dirty="0"/>
              <a:t>new population</a:t>
            </a:r>
            <a:r>
              <a:rPr lang="en-US" dirty="0"/>
              <a:t> </a:t>
            </a:r>
            <a:r>
              <a:rPr lang="en-US" i="1" dirty="0"/>
              <a:t>P</a:t>
            </a:r>
            <a:r>
              <a:rPr lang="en-US" dirty="0"/>
              <a:t> by selecting from parents and offspring (replacement)</a:t>
            </a:r>
          </a:p>
          <a:p>
            <a:pPr>
              <a:lnSpc>
                <a:spcPct val="150000"/>
              </a:lnSpc>
            </a:pPr>
            <a:r>
              <a:rPr lang="en-US" dirty="0"/>
              <a:t>4.  Return the best individual found</a:t>
            </a:r>
          </a:p>
        </p:txBody>
      </p:sp>
    </p:spTree>
    <p:extLst>
      <p:ext uri="{BB962C8B-B14F-4D97-AF65-F5344CB8AC3E}">
        <p14:creationId xmlns:p14="http://schemas.microsoft.com/office/powerpoint/2010/main" val="411307842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7E47-00D0-356B-2584-A505F4503B5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B11B5C-DEB4-4270-DEB8-6087C735B4D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7E2270A-A15D-AC5F-6AA1-5D697A8748C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2ECB3A0-3CD9-3993-11EF-5361F267221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Swarm Intelligence Algorithms - PSO</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1294FAD9-9608-6EF7-4D6D-CF6B7AAFC8DC}"/>
              </a:ext>
            </a:extLst>
          </p:cNvPr>
          <p:cNvSpPr txBox="1"/>
          <p:nvPr/>
        </p:nvSpPr>
        <p:spPr>
          <a:xfrm>
            <a:off x="180594" y="583653"/>
            <a:ext cx="4713732" cy="369332"/>
          </a:xfrm>
          <a:prstGeom prst="rect">
            <a:avLst/>
          </a:prstGeom>
          <a:noFill/>
        </p:spPr>
        <p:txBody>
          <a:bodyPr wrap="square">
            <a:spAutoFit/>
          </a:bodyPr>
          <a:lstStyle/>
          <a:p>
            <a:r>
              <a:rPr lang="en-US" dirty="0">
                <a:highlight>
                  <a:srgbClr val="FF00FF"/>
                </a:highlight>
              </a:rPr>
              <a:t>Particle Swarm Optimization</a:t>
            </a:r>
            <a:endParaRPr lang="en-001" dirty="0">
              <a:highlight>
                <a:srgbClr val="FF00FF"/>
              </a:highlight>
            </a:endParaRPr>
          </a:p>
        </p:txBody>
      </p:sp>
      <p:pic>
        <p:nvPicPr>
          <p:cNvPr id="13" name="Picture 4" descr="Latest Swarm GIFs | Gfycat">
            <a:extLst>
              <a:ext uri="{FF2B5EF4-FFF2-40B4-BE49-F238E27FC236}">
                <a16:creationId xmlns:a16="http://schemas.microsoft.com/office/drawing/2014/main" id="{0F6DCA43-ED6E-1EBD-ACAA-2DF3F22A86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57950" y="136524"/>
            <a:ext cx="2476500" cy="195262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2FAF3AB0-9E45-86AC-DB5F-7138C826A6F5}"/>
              </a:ext>
            </a:extLst>
          </p:cNvPr>
          <p:cNvGrpSpPr/>
          <p:nvPr/>
        </p:nvGrpSpPr>
        <p:grpSpPr>
          <a:xfrm>
            <a:off x="1497584" y="1945875"/>
            <a:ext cx="5420190" cy="2691647"/>
            <a:chOff x="1497584" y="1567107"/>
            <a:chExt cx="5420190" cy="2691647"/>
          </a:xfrm>
        </p:grpSpPr>
        <p:sp>
          <p:nvSpPr>
            <p:cNvPr id="10" name="文本框 9">
              <a:extLst>
                <a:ext uri="{FF2B5EF4-FFF2-40B4-BE49-F238E27FC236}">
                  <a16:creationId xmlns:a16="http://schemas.microsoft.com/office/drawing/2014/main" id="{2E85835D-FC58-0C5B-1CA7-4D7B441E0DD3}"/>
                </a:ext>
              </a:extLst>
            </p:cNvPr>
            <p:cNvSpPr txBox="1"/>
            <p:nvPr/>
          </p:nvSpPr>
          <p:spPr>
            <a:xfrm>
              <a:off x="1497584" y="1567107"/>
              <a:ext cx="4713732" cy="369332"/>
            </a:xfrm>
            <a:prstGeom prst="rect">
              <a:avLst/>
            </a:prstGeom>
            <a:noFill/>
          </p:spPr>
          <p:txBody>
            <a:bodyPr wrap="square">
              <a:spAutoFit/>
            </a:bodyPr>
            <a:lstStyle/>
            <a:p>
              <a:r>
                <a:rPr lang="en-US" dirty="0"/>
                <a:t>1. Velocity Update</a:t>
              </a:r>
              <a:endParaRPr lang="en-001" dirty="0"/>
            </a:p>
          </p:txBody>
        </p:sp>
        <p:pic>
          <p:nvPicPr>
            <p:cNvPr id="12" name="图片 11" descr="\documentclass{article}&#10;\usepackage{amsmath}&#10;\usepackage{amssymb}&#10;\usepackage{amsthm}&#10;\pagestyle{empty}&#10;\begin{document}&#10;&#10;$$v_{i,d}^{(t+1)} = \omega v_{i,d}^{(t)} + c_1 r_1 (p_{i,d} - x_{i,d}^{(t)}) + c_2 r_2 (g_d - x_{i,d}^{(t)})$$&#10;&#10;&#10;\end{document}&#10;" title="IguanaTex Bitmap Display">
              <a:extLst>
                <a:ext uri="{FF2B5EF4-FFF2-40B4-BE49-F238E27FC236}">
                  <a16:creationId xmlns:a16="http://schemas.microsoft.com/office/drawing/2014/main" id="{D1518B5C-F931-67F7-C8A4-E7B333CAF429}"/>
                </a:ext>
              </a:extLst>
            </p:cNvPr>
            <p:cNvPicPr>
              <a:picLocks noChangeAspect="1"/>
            </p:cNvPicPr>
            <p:nvPr>
              <p:custDataLst>
                <p:tags r:id="rId2"/>
              </p:custDataLst>
            </p:nvPr>
          </p:nvPicPr>
          <p:blipFill>
            <a:blip r:embed="rId10"/>
            <a:stretch>
              <a:fillRect/>
            </a:stretch>
          </p:blipFill>
          <p:spPr>
            <a:xfrm>
              <a:off x="1497584" y="2240726"/>
              <a:ext cx="5420190" cy="374857"/>
            </a:xfrm>
            <a:prstGeom prst="rect">
              <a:avLst/>
            </a:prstGeom>
          </p:spPr>
        </p:pic>
        <p:sp>
          <p:nvSpPr>
            <p:cNvPr id="15" name="文本框 14">
              <a:extLst>
                <a:ext uri="{FF2B5EF4-FFF2-40B4-BE49-F238E27FC236}">
                  <a16:creationId xmlns:a16="http://schemas.microsoft.com/office/drawing/2014/main" id="{BD9F4C7D-846A-E631-D8A4-7810E0EA4FAC}"/>
                </a:ext>
              </a:extLst>
            </p:cNvPr>
            <p:cNvSpPr txBox="1"/>
            <p:nvPr/>
          </p:nvSpPr>
          <p:spPr>
            <a:xfrm>
              <a:off x="1497584" y="2807075"/>
              <a:ext cx="5086096" cy="1451679"/>
            </a:xfrm>
            <a:prstGeom prst="rect">
              <a:avLst/>
            </a:prstGeom>
            <a:noFill/>
          </p:spPr>
          <p:txBody>
            <a:bodyPr wrap="square">
              <a:spAutoFit/>
            </a:bodyPr>
            <a:lstStyle/>
            <a:p>
              <a:pPr>
                <a:lnSpc>
                  <a:spcPct val="125000"/>
                </a:lnSpc>
              </a:pPr>
              <a:r>
                <a:rPr lang="en-US" dirty="0"/>
                <a:t>      inertia weight (balance exploration/exploitation)</a:t>
              </a:r>
            </a:p>
            <a:p>
              <a:pPr>
                <a:lnSpc>
                  <a:spcPct val="125000"/>
                </a:lnSpc>
              </a:pPr>
              <a:r>
                <a:rPr lang="en-US" dirty="0"/>
                <a:t>      cognitive coefficient (self confidence)</a:t>
              </a:r>
            </a:p>
            <a:p>
              <a:pPr>
                <a:lnSpc>
                  <a:spcPct val="125000"/>
                </a:lnSpc>
              </a:pPr>
              <a:r>
                <a:rPr lang="en-US" dirty="0"/>
                <a:t>      social coefficient (swarm confidence)</a:t>
              </a:r>
            </a:p>
            <a:p>
              <a:pPr>
                <a:lnSpc>
                  <a:spcPct val="125000"/>
                </a:lnSpc>
              </a:pPr>
              <a:r>
                <a:rPr lang="en-US" dirty="0"/>
                <a:t>                             random values</a:t>
              </a:r>
              <a:endParaRPr lang="en-001" dirty="0"/>
            </a:p>
          </p:txBody>
        </p:sp>
        <p:pic>
          <p:nvPicPr>
            <p:cNvPr id="17" name="图片 16" descr="\documentclass{article}&#10;\usepackage{amsmath}&#10;\usepackage{amssymb}&#10;\usepackage{amsthm}&#10;\pagestyle{empty}&#10;\begin{document}&#10;&#10;$$\omega $$&#10;&#10;&#10;\end{document}&#10;" title="IguanaTex Bitmap Display">
              <a:extLst>
                <a:ext uri="{FF2B5EF4-FFF2-40B4-BE49-F238E27FC236}">
                  <a16:creationId xmlns:a16="http://schemas.microsoft.com/office/drawing/2014/main" id="{04D2510E-56FD-8820-5F4A-1AF7AEA07936}"/>
                </a:ext>
              </a:extLst>
            </p:cNvPr>
            <p:cNvPicPr>
              <a:picLocks noChangeAspect="1"/>
            </p:cNvPicPr>
            <p:nvPr>
              <p:custDataLst>
                <p:tags r:id="rId3"/>
              </p:custDataLst>
            </p:nvPr>
          </p:nvPicPr>
          <p:blipFill>
            <a:blip r:embed="rId11"/>
            <a:stretch>
              <a:fillRect/>
            </a:stretch>
          </p:blipFill>
          <p:spPr>
            <a:xfrm>
              <a:off x="1638562" y="2982342"/>
              <a:ext cx="137143" cy="102857"/>
            </a:xfrm>
            <a:prstGeom prst="rect">
              <a:avLst/>
            </a:prstGeom>
          </p:spPr>
        </p:pic>
        <p:pic>
          <p:nvPicPr>
            <p:cNvPr id="22" name="图片 21" descr="\documentclass{article}&#10;\usepackage{amsmath}&#10;\usepackage{amssymb}&#10;\usepackage{amsthm}&#10;\pagestyle{empty}&#10;\begin{document}&#10;&#10;$$c_1$$&#10;&#10;&#10;\end{document}&#10;" title="IguanaTex Bitmap Display">
              <a:extLst>
                <a:ext uri="{FF2B5EF4-FFF2-40B4-BE49-F238E27FC236}">
                  <a16:creationId xmlns:a16="http://schemas.microsoft.com/office/drawing/2014/main" id="{B3B08151-9C07-DEC4-FE5A-973C871247AB}"/>
                </a:ext>
              </a:extLst>
            </p:cNvPr>
            <p:cNvPicPr>
              <a:picLocks noChangeAspect="1"/>
            </p:cNvPicPr>
            <p:nvPr>
              <p:custDataLst>
                <p:tags r:id="rId4"/>
              </p:custDataLst>
            </p:nvPr>
          </p:nvPicPr>
          <p:blipFill>
            <a:blip r:embed="rId12"/>
            <a:stretch>
              <a:fillRect/>
            </a:stretch>
          </p:blipFill>
          <p:spPr>
            <a:xfrm>
              <a:off x="1609762" y="3340040"/>
              <a:ext cx="165943" cy="134400"/>
            </a:xfrm>
            <a:prstGeom prst="rect">
              <a:avLst/>
            </a:prstGeom>
          </p:spPr>
        </p:pic>
        <p:pic>
          <p:nvPicPr>
            <p:cNvPr id="24" name="图片 23" descr="\documentclass{article}&#10;\usepackage{amsmath}&#10;\usepackage{amssymb}&#10;\usepackage{amsthm}&#10;\pagestyle{empty}&#10;\begin{document}&#10;&#10;$$c_2$$&#10;&#10;&#10;\end{document}&#10;" title="IguanaTex Bitmap Display">
              <a:extLst>
                <a:ext uri="{FF2B5EF4-FFF2-40B4-BE49-F238E27FC236}">
                  <a16:creationId xmlns:a16="http://schemas.microsoft.com/office/drawing/2014/main" id="{9F8C1EBE-2024-FAEF-5632-71DD9FB0435B}"/>
                </a:ext>
              </a:extLst>
            </p:cNvPr>
            <p:cNvPicPr>
              <a:picLocks noChangeAspect="1"/>
            </p:cNvPicPr>
            <p:nvPr>
              <p:custDataLst>
                <p:tags r:id="rId5"/>
              </p:custDataLst>
            </p:nvPr>
          </p:nvPicPr>
          <p:blipFill>
            <a:blip r:embed="rId13"/>
            <a:stretch>
              <a:fillRect/>
            </a:stretch>
          </p:blipFill>
          <p:spPr>
            <a:xfrm>
              <a:off x="1609762" y="3662081"/>
              <a:ext cx="171429" cy="134400"/>
            </a:xfrm>
            <a:prstGeom prst="rect">
              <a:avLst/>
            </a:prstGeom>
          </p:spPr>
        </p:pic>
        <p:pic>
          <p:nvPicPr>
            <p:cNvPr id="26" name="图片 25" descr="\documentclass{article}&#10;\usepackage{amsmath}&#10;\usepackage{amssymb}&#10;\usepackage{amsthm}&#10;\pagestyle{empty}&#10;\begin{document}&#10;&#10;$$r_1, r_2 \sim \mathcal{U}(0,1)  $$&#10;&#10;&#10;\end{document}&#10;" title="IguanaTex Bitmap Display">
              <a:extLst>
                <a:ext uri="{FF2B5EF4-FFF2-40B4-BE49-F238E27FC236}">
                  <a16:creationId xmlns:a16="http://schemas.microsoft.com/office/drawing/2014/main" id="{F283D9AF-ED48-AA4A-3529-BBDA6DFFCBF4}"/>
                </a:ext>
              </a:extLst>
            </p:cNvPr>
            <p:cNvPicPr>
              <a:picLocks noChangeAspect="1"/>
            </p:cNvPicPr>
            <p:nvPr>
              <p:custDataLst>
                <p:tags r:id="rId6"/>
              </p:custDataLst>
            </p:nvPr>
          </p:nvPicPr>
          <p:blipFill>
            <a:blip r:embed="rId14"/>
            <a:stretch>
              <a:fillRect/>
            </a:stretch>
          </p:blipFill>
          <p:spPr>
            <a:xfrm>
              <a:off x="1609762" y="3973589"/>
              <a:ext cx="1457830" cy="229028"/>
            </a:xfrm>
            <a:prstGeom prst="rect">
              <a:avLst/>
            </a:prstGeom>
          </p:spPr>
        </p:pic>
      </p:grpSp>
      <p:sp>
        <p:nvSpPr>
          <p:cNvPr id="30" name="文本框 29">
            <a:extLst>
              <a:ext uri="{FF2B5EF4-FFF2-40B4-BE49-F238E27FC236}">
                <a16:creationId xmlns:a16="http://schemas.microsoft.com/office/drawing/2014/main" id="{5ED78460-0A32-C035-F815-E4057873162D}"/>
              </a:ext>
            </a:extLst>
          </p:cNvPr>
          <p:cNvSpPr txBox="1"/>
          <p:nvPr/>
        </p:nvSpPr>
        <p:spPr>
          <a:xfrm>
            <a:off x="1497584" y="5058247"/>
            <a:ext cx="4712970" cy="369332"/>
          </a:xfrm>
          <a:prstGeom prst="rect">
            <a:avLst/>
          </a:prstGeom>
          <a:noFill/>
        </p:spPr>
        <p:txBody>
          <a:bodyPr wrap="square">
            <a:spAutoFit/>
          </a:bodyPr>
          <a:lstStyle/>
          <a:p>
            <a:r>
              <a:rPr lang="en-US" dirty="0"/>
              <a:t>2. Position Update</a:t>
            </a:r>
            <a:endParaRPr lang="en-001" dirty="0"/>
          </a:p>
        </p:txBody>
      </p:sp>
      <p:pic>
        <p:nvPicPr>
          <p:cNvPr id="33" name="图片 32" descr="\documentclass{article}&#10;\usepackage{amsmath}&#10;\usepackage{amssymb}&#10;\usepackage{amsthm}&#10;\pagestyle{empty}&#10;\begin{document}&#10;&#10;$$x_{i,d}^{(t+1)} = x_{i,d}^{(t)} + v_{i,d}^{(t+1)}$$&#10;&#10;&#10;\end{document}&#10;" title="IguanaTex Bitmap Display">
            <a:extLst>
              <a:ext uri="{FF2B5EF4-FFF2-40B4-BE49-F238E27FC236}">
                <a16:creationId xmlns:a16="http://schemas.microsoft.com/office/drawing/2014/main" id="{C28C9A95-CC46-A90C-A9F4-F25161217EDB}"/>
              </a:ext>
            </a:extLst>
          </p:cNvPr>
          <p:cNvPicPr>
            <a:picLocks noChangeAspect="1"/>
          </p:cNvPicPr>
          <p:nvPr>
            <p:custDataLst>
              <p:tags r:id="rId1"/>
            </p:custDataLst>
          </p:nvPr>
        </p:nvPicPr>
        <p:blipFill>
          <a:blip r:embed="rId15"/>
          <a:stretch>
            <a:fillRect/>
          </a:stretch>
        </p:blipFill>
        <p:spPr>
          <a:xfrm>
            <a:off x="3151353" y="5648116"/>
            <a:ext cx="2285714" cy="374857"/>
          </a:xfrm>
          <a:prstGeom prst="rect">
            <a:avLst/>
          </a:prstGeom>
        </p:spPr>
      </p:pic>
      <p:sp>
        <p:nvSpPr>
          <p:cNvPr id="36" name="文本框 35">
            <a:extLst>
              <a:ext uri="{FF2B5EF4-FFF2-40B4-BE49-F238E27FC236}">
                <a16:creationId xmlns:a16="http://schemas.microsoft.com/office/drawing/2014/main" id="{57FE8BEC-4260-821B-99BD-4510C3FB1550}"/>
              </a:ext>
            </a:extLst>
          </p:cNvPr>
          <p:cNvSpPr txBox="1"/>
          <p:nvPr/>
        </p:nvSpPr>
        <p:spPr>
          <a:xfrm>
            <a:off x="184214" y="1031760"/>
            <a:ext cx="6273736" cy="646331"/>
          </a:xfrm>
          <a:prstGeom prst="rect">
            <a:avLst/>
          </a:prstGeom>
          <a:noFill/>
        </p:spPr>
        <p:txBody>
          <a:bodyPr wrap="square">
            <a:spAutoFit/>
          </a:bodyPr>
          <a:lstStyle/>
          <a:p>
            <a:r>
              <a:rPr lang="en-US" dirty="0"/>
              <a:t>inspired by the </a:t>
            </a:r>
            <a:r>
              <a:rPr lang="en-US" b="1" dirty="0"/>
              <a:t>social behavior of birds flocking or fish schooling</a:t>
            </a:r>
            <a:r>
              <a:rPr lang="en-US" dirty="0"/>
              <a:t>, proposed by Kennedy and Eberhart in 1995.</a:t>
            </a:r>
            <a:endParaRPr lang="en-001" dirty="0"/>
          </a:p>
        </p:txBody>
      </p:sp>
    </p:spTree>
    <p:extLst>
      <p:ext uri="{BB962C8B-B14F-4D97-AF65-F5344CB8AC3E}">
        <p14:creationId xmlns:p14="http://schemas.microsoft.com/office/powerpoint/2010/main" val="353280736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D9853-2A56-0B45-2CBA-5F8FDC1940E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764BEE5-6D17-1054-8B2D-EF939D41435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A3E09D5-9017-C9B7-40BA-6CF1A5EA23A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952445D-580A-6415-914D-8EF35F7399E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Genetic Algorithms vs. Particle Swarm Optimization</a:t>
            </a:r>
            <a:endParaRPr lang="en-US" altLang="en-US" sz="2400" b="1" dirty="0">
              <a:solidFill>
                <a:schemeClr val="bg2">
                  <a:lumMod val="75000"/>
                </a:schemeClr>
              </a:solidFill>
              <a:cs typeface="Times New Roman" pitchFamily="18" charset="0"/>
            </a:endParaRPr>
          </a:p>
        </p:txBody>
      </p:sp>
      <p:graphicFrame>
        <p:nvGraphicFramePr>
          <p:cNvPr id="22" name="表格 21">
            <a:extLst>
              <a:ext uri="{FF2B5EF4-FFF2-40B4-BE49-F238E27FC236}">
                <a16:creationId xmlns:a16="http://schemas.microsoft.com/office/drawing/2014/main" id="{6042A271-F6E2-CF67-0706-6E5640EC67F5}"/>
              </a:ext>
            </a:extLst>
          </p:cNvPr>
          <p:cNvGraphicFramePr>
            <a:graphicFrameLocks noGrp="1"/>
          </p:cNvGraphicFramePr>
          <p:nvPr>
            <p:extLst>
              <p:ext uri="{D42A27DB-BD31-4B8C-83A1-F6EECF244321}">
                <p14:modId xmlns:p14="http://schemas.microsoft.com/office/powerpoint/2010/main" val="2104248918"/>
              </p:ext>
            </p:extLst>
          </p:nvPr>
        </p:nvGraphicFramePr>
        <p:xfrm>
          <a:off x="274762" y="1559873"/>
          <a:ext cx="8240589" cy="3319700"/>
        </p:xfrm>
        <a:graphic>
          <a:graphicData uri="http://schemas.openxmlformats.org/drawingml/2006/table">
            <a:tbl>
              <a:tblPr/>
              <a:tblGrid>
                <a:gridCol w="1901510">
                  <a:extLst>
                    <a:ext uri="{9D8B030D-6E8A-4147-A177-3AD203B41FA5}">
                      <a16:colId xmlns:a16="http://schemas.microsoft.com/office/drawing/2014/main" val="69700702"/>
                    </a:ext>
                  </a:extLst>
                </a:gridCol>
                <a:gridCol w="3337560">
                  <a:extLst>
                    <a:ext uri="{9D8B030D-6E8A-4147-A177-3AD203B41FA5}">
                      <a16:colId xmlns:a16="http://schemas.microsoft.com/office/drawing/2014/main" val="516952991"/>
                    </a:ext>
                  </a:extLst>
                </a:gridCol>
                <a:gridCol w="3001519">
                  <a:extLst>
                    <a:ext uri="{9D8B030D-6E8A-4147-A177-3AD203B41FA5}">
                      <a16:colId xmlns:a16="http://schemas.microsoft.com/office/drawing/2014/main" val="2054464498"/>
                    </a:ext>
                  </a:extLst>
                </a:gridCol>
              </a:tblGrid>
              <a:tr h="519537">
                <a:tc>
                  <a:txBody>
                    <a:bodyPr/>
                    <a:lstStyle/>
                    <a:p>
                      <a:endParaRPr lang="en-US" sz="1600" dirty="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dirty="0"/>
                        <a:t>Genetic Algorithm (GA)</a:t>
                      </a:r>
                      <a:endParaRPr lang="en-US" sz="1600" dirty="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1"/>
                        <a:t>Particle Swarm Optimization (PSO)</a:t>
                      </a:r>
                      <a:endParaRPr lang="en-US" sz="160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850687"/>
                  </a:ext>
                </a:extLst>
              </a:tr>
              <a:tr h="674876">
                <a:tc>
                  <a:txBody>
                    <a:bodyPr/>
                    <a:lstStyle/>
                    <a:p>
                      <a:r>
                        <a:rPr lang="en-US" sz="1600" b="1"/>
                        <a:t>Inspiration</a:t>
                      </a:r>
                      <a:endParaRPr lang="en-US" sz="160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Natural evolution &amp; genetics</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Bird flocking and fish schooling</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182318"/>
                  </a:ext>
                </a:extLst>
              </a:tr>
              <a:tr h="713232">
                <a:tc>
                  <a:txBody>
                    <a:bodyPr/>
                    <a:lstStyle/>
                    <a:p>
                      <a:r>
                        <a:rPr lang="en-US" sz="1600" b="1" dirty="0"/>
                        <a:t>Search Operators</a:t>
                      </a:r>
                      <a:endParaRPr lang="en-US" sz="1600" dirty="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Crossover and mutation</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Velocity and position updates</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1908642"/>
                  </a:ext>
                </a:extLst>
              </a:tr>
              <a:tr h="859536">
                <a:tc>
                  <a:txBody>
                    <a:bodyPr/>
                    <a:lstStyle/>
                    <a:p>
                      <a:r>
                        <a:rPr lang="en-US" sz="1600" b="1" dirty="0"/>
                        <a:t>Information Sharing</a:t>
                      </a:r>
                      <a:endParaRPr lang="en-US" sz="1600" dirty="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Through recombination (crossover)</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Through group best and individual best</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7301603"/>
                  </a:ext>
                </a:extLst>
              </a:tr>
              <a:tr h="483482">
                <a:tc>
                  <a:txBody>
                    <a:bodyPr/>
                    <a:lstStyle/>
                    <a:p>
                      <a:r>
                        <a:rPr lang="en-US" sz="1600" b="1"/>
                        <a:t>Key Parameters</a:t>
                      </a:r>
                      <a:endParaRPr lang="en-US" sz="1600"/>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Population size, crossover rate, mutation rate</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dirty="0"/>
                        <a:t>Swarm size, inertia weight, cognitive/social coefficients</a:t>
                      </a:r>
                    </a:p>
                  </a:txBody>
                  <a:tcPr marL="48348" marR="48348" marT="24174" marB="2417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4211722"/>
                  </a:ext>
                </a:extLst>
              </a:tr>
            </a:tbl>
          </a:graphicData>
        </a:graphic>
      </p:graphicFrame>
    </p:spTree>
    <p:extLst>
      <p:ext uri="{BB962C8B-B14F-4D97-AF65-F5344CB8AC3E}">
        <p14:creationId xmlns:p14="http://schemas.microsoft.com/office/powerpoint/2010/main" val="73283732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269444-9C72-7C2B-60E6-EB5FD92E8DF6}"/>
              </a:ext>
            </a:extLst>
          </p:cNvPr>
          <p:cNvSpPr>
            <a:spLocks noGrp="1"/>
          </p:cNvSpPr>
          <p:nvPr>
            <p:ph type="sldNum" sz="quarter" idx="12"/>
          </p:nvPr>
        </p:nvSpPr>
        <p:spPr/>
        <p:txBody>
          <a:bodyPr/>
          <a:lstStyle/>
          <a:p>
            <a:fld id="{29692F2E-030B-4314-8F28-272C02421518}" type="slidenum">
              <a:rPr lang="zh-CN" altLang="en-US" smtClean="0"/>
              <a:t>56</a:t>
            </a:fld>
            <a:endParaRPr lang="zh-CN" altLang="en-US"/>
          </a:p>
        </p:txBody>
      </p:sp>
      <p:sp>
        <p:nvSpPr>
          <p:cNvPr id="6" name="TextBox 5">
            <a:extLst>
              <a:ext uri="{FF2B5EF4-FFF2-40B4-BE49-F238E27FC236}">
                <a16:creationId xmlns:a16="http://schemas.microsoft.com/office/drawing/2014/main" id="{159473A1-A67F-7544-7D4C-27ABA40E4DAD}"/>
              </a:ext>
            </a:extLst>
          </p:cNvPr>
          <p:cNvSpPr txBox="1"/>
          <p:nvPr/>
        </p:nvSpPr>
        <p:spPr>
          <a:xfrm>
            <a:off x="949809" y="2045166"/>
            <a:ext cx="7244382" cy="369332"/>
          </a:xfrm>
          <a:prstGeom prst="rect">
            <a:avLst/>
          </a:prstGeom>
          <a:noFill/>
        </p:spPr>
        <p:txBody>
          <a:bodyPr wrap="square">
            <a:spAutoFit/>
          </a:bodyPr>
          <a:lstStyle/>
          <a:p>
            <a:r>
              <a:rPr lang="en-US" dirty="0"/>
              <a:t>How does reinforcement learning differ from supervised learning?</a:t>
            </a:r>
          </a:p>
        </p:txBody>
      </p:sp>
    </p:spTree>
    <p:extLst>
      <p:ext uri="{BB962C8B-B14F-4D97-AF65-F5344CB8AC3E}">
        <p14:creationId xmlns:p14="http://schemas.microsoft.com/office/powerpoint/2010/main" val="22282529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E378099-89E8-AC32-2DA3-40FB2E8E7691}"/>
              </a:ext>
            </a:extLst>
          </p:cNvPr>
          <p:cNvSpPr>
            <a:spLocks noGrp="1"/>
          </p:cNvSpPr>
          <p:nvPr>
            <p:ph type="sldNum" sz="quarter" idx="12"/>
          </p:nvPr>
        </p:nvSpPr>
        <p:spPr/>
        <p:txBody>
          <a:bodyPr/>
          <a:lstStyle/>
          <a:p>
            <a:fld id="{29692F2E-030B-4314-8F28-272C02421518}" type="slidenum">
              <a:rPr lang="zh-CN" altLang="en-US" smtClean="0"/>
              <a:t>57</a:t>
            </a:fld>
            <a:endParaRPr lang="zh-CN" altLang="en-US"/>
          </a:p>
        </p:txBody>
      </p:sp>
      <p:sp>
        <p:nvSpPr>
          <p:cNvPr id="6" name="TextBox 5">
            <a:extLst>
              <a:ext uri="{FF2B5EF4-FFF2-40B4-BE49-F238E27FC236}">
                <a16:creationId xmlns:a16="http://schemas.microsoft.com/office/drawing/2014/main" id="{5B7EBD81-26B5-BA47-49B7-D3E16D7D23F8}"/>
              </a:ext>
            </a:extLst>
          </p:cNvPr>
          <p:cNvSpPr txBox="1"/>
          <p:nvPr/>
        </p:nvSpPr>
        <p:spPr>
          <a:xfrm>
            <a:off x="1086428" y="2001144"/>
            <a:ext cx="6929415" cy="369332"/>
          </a:xfrm>
          <a:prstGeom prst="rect">
            <a:avLst/>
          </a:prstGeom>
          <a:noFill/>
        </p:spPr>
        <p:txBody>
          <a:bodyPr wrap="square">
            <a:spAutoFit/>
          </a:bodyPr>
          <a:lstStyle/>
          <a:p>
            <a:r>
              <a:rPr lang="en-US" dirty="0"/>
              <a:t>What is the main difference between a perceptron and ADALINE?</a:t>
            </a:r>
          </a:p>
        </p:txBody>
      </p:sp>
    </p:spTree>
    <p:extLst>
      <p:ext uri="{BB962C8B-B14F-4D97-AF65-F5344CB8AC3E}">
        <p14:creationId xmlns:p14="http://schemas.microsoft.com/office/powerpoint/2010/main" val="295962846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7AFD4E-577F-3F5B-556F-B9E109D7DF29}"/>
              </a:ext>
            </a:extLst>
          </p:cNvPr>
          <p:cNvSpPr>
            <a:spLocks noGrp="1"/>
          </p:cNvSpPr>
          <p:nvPr>
            <p:ph type="sldNum" sz="quarter" idx="12"/>
          </p:nvPr>
        </p:nvSpPr>
        <p:spPr/>
        <p:txBody>
          <a:bodyPr/>
          <a:lstStyle/>
          <a:p>
            <a:fld id="{29692F2E-030B-4314-8F28-272C02421518}" type="slidenum">
              <a:rPr lang="zh-CN" altLang="en-US" smtClean="0"/>
              <a:t>58</a:t>
            </a:fld>
            <a:endParaRPr lang="zh-CN" altLang="en-US"/>
          </a:p>
        </p:txBody>
      </p:sp>
      <p:sp>
        <p:nvSpPr>
          <p:cNvPr id="6" name="TextBox 5">
            <a:extLst>
              <a:ext uri="{FF2B5EF4-FFF2-40B4-BE49-F238E27FC236}">
                <a16:creationId xmlns:a16="http://schemas.microsoft.com/office/drawing/2014/main" id="{4493DF53-0FEE-5CD0-30A0-9813EAD30306}"/>
              </a:ext>
            </a:extLst>
          </p:cNvPr>
          <p:cNvSpPr txBox="1"/>
          <p:nvPr/>
        </p:nvSpPr>
        <p:spPr>
          <a:xfrm>
            <a:off x="715000" y="2183993"/>
            <a:ext cx="7714000" cy="369332"/>
          </a:xfrm>
          <a:prstGeom prst="rect">
            <a:avLst/>
          </a:prstGeom>
          <a:noFill/>
        </p:spPr>
        <p:txBody>
          <a:bodyPr wrap="square">
            <a:spAutoFit/>
          </a:bodyPr>
          <a:lstStyle/>
          <a:p>
            <a:r>
              <a:rPr lang="en-US" dirty="0"/>
              <a:t>What are the two sets of parameters learned in RBF networks?</a:t>
            </a:r>
          </a:p>
        </p:txBody>
      </p:sp>
    </p:spTree>
    <p:extLst>
      <p:ext uri="{BB962C8B-B14F-4D97-AF65-F5344CB8AC3E}">
        <p14:creationId xmlns:p14="http://schemas.microsoft.com/office/powerpoint/2010/main" val="218403190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6B0E7D3-5963-1478-3EA6-D8D79BA2DBAD}"/>
              </a:ext>
            </a:extLst>
          </p:cNvPr>
          <p:cNvSpPr>
            <a:spLocks noGrp="1"/>
          </p:cNvSpPr>
          <p:nvPr>
            <p:ph type="sldNum" sz="quarter" idx="12"/>
          </p:nvPr>
        </p:nvSpPr>
        <p:spPr/>
        <p:txBody>
          <a:bodyPr/>
          <a:lstStyle/>
          <a:p>
            <a:fld id="{29692F2E-030B-4314-8F28-272C02421518}" type="slidenum">
              <a:rPr lang="zh-CN" altLang="en-US" smtClean="0"/>
              <a:t>59</a:t>
            </a:fld>
            <a:endParaRPr lang="zh-CN" altLang="en-US"/>
          </a:p>
        </p:txBody>
      </p:sp>
      <p:sp>
        <p:nvSpPr>
          <p:cNvPr id="7" name="TextBox 6">
            <a:extLst>
              <a:ext uri="{FF2B5EF4-FFF2-40B4-BE49-F238E27FC236}">
                <a16:creationId xmlns:a16="http://schemas.microsoft.com/office/drawing/2014/main" id="{7375DF2E-31A9-C39F-A01A-FD6DC2BDAD76}"/>
              </a:ext>
            </a:extLst>
          </p:cNvPr>
          <p:cNvSpPr txBox="1"/>
          <p:nvPr/>
        </p:nvSpPr>
        <p:spPr>
          <a:xfrm>
            <a:off x="2509516" y="1871717"/>
            <a:ext cx="4572000" cy="369332"/>
          </a:xfrm>
          <a:prstGeom prst="rect">
            <a:avLst/>
          </a:prstGeom>
          <a:noFill/>
        </p:spPr>
        <p:txBody>
          <a:bodyPr wrap="square">
            <a:spAutoFit/>
          </a:bodyPr>
          <a:lstStyle/>
          <a:p>
            <a:r>
              <a:rPr lang="en-US" dirty="0"/>
              <a:t>What is the objective of an SVM?</a:t>
            </a:r>
          </a:p>
        </p:txBody>
      </p:sp>
    </p:spTree>
    <p:extLst>
      <p:ext uri="{BB962C8B-B14F-4D97-AF65-F5344CB8AC3E}">
        <p14:creationId xmlns:p14="http://schemas.microsoft.com/office/powerpoint/2010/main" val="4190943347"/>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73C86-1854-C0F6-C30E-548D55FBC8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DB3C7D-7617-C6E0-D1BC-14E2C277F96D}"/>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8FAF97D-4272-6ABB-A3A9-11E214010CE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05D2457-8090-EB22-1305-EC5FC9CFF1A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Fuzzy Logic Systems</a:t>
            </a:r>
            <a:endParaRPr lang="en-US" altLang="en-US" sz="2400" b="1" dirty="0">
              <a:solidFill>
                <a:schemeClr val="bg2">
                  <a:lumMod val="75000"/>
                </a:schemeClr>
              </a:solidFill>
              <a:cs typeface="Times New Roman" pitchFamily="18" charset="0"/>
            </a:endParaRPr>
          </a:p>
        </p:txBody>
      </p:sp>
      <p:sp>
        <p:nvSpPr>
          <p:cNvPr id="4" name="TextBox 3">
            <a:extLst>
              <a:ext uri="{FF2B5EF4-FFF2-40B4-BE49-F238E27FC236}">
                <a16:creationId xmlns:a16="http://schemas.microsoft.com/office/drawing/2014/main" id="{987C5FF5-D0BE-4CBC-D4A5-43788676323A}"/>
              </a:ext>
            </a:extLst>
          </p:cNvPr>
          <p:cNvSpPr txBox="1"/>
          <p:nvPr/>
        </p:nvSpPr>
        <p:spPr>
          <a:xfrm>
            <a:off x="274762" y="680437"/>
            <a:ext cx="8240588" cy="923330"/>
          </a:xfrm>
          <a:prstGeom prst="rect">
            <a:avLst/>
          </a:prstGeom>
          <a:noFill/>
        </p:spPr>
        <p:txBody>
          <a:bodyPr wrap="square">
            <a:spAutoFit/>
          </a:bodyPr>
          <a:lstStyle/>
          <a:p>
            <a:pPr algn="just"/>
            <a:r>
              <a:rPr lang="en-US" b="1" dirty="0"/>
              <a:t>Fuzzy Logic Systems</a:t>
            </a:r>
            <a:r>
              <a:rPr lang="en-US" dirty="0"/>
              <a:t> use reasoning that mimics human thinking by allowing intermediate values between “true” and “false”. It’s based on </a:t>
            </a:r>
            <a:r>
              <a:rPr lang="en-US" b="1" dirty="0"/>
              <a:t>fuzzy set theory</a:t>
            </a:r>
            <a:r>
              <a:rPr lang="en-US" dirty="0"/>
              <a:t>, where variables may belong to multiple sets with </a:t>
            </a:r>
            <a:r>
              <a:rPr lang="en-US" b="1" dirty="0"/>
              <a:t>degrees of membership</a:t>
            </a:r>
            <a:r>
              <a:rPr lang="en-US" dirty="0"/>
              <a:t>.</a:t>
            </a:r>
          </a:p>
        </p:txBody>
      </p:sp>
      <p:graphicFrame>
        <p:nvGraphicFramePr>
          <p:cNvPr id="7" name="Table 6">
            <a:extLst>
              <a:ext uri="{FF2B5EF4-FFF2-40B4-BE49-F238E27FC236}">
                <a16:creationId xmlns:a16="http://schemas.microsoft.com/office/drawing/2014/main" id="{11F32E3E-98A4-C5BD-F59B-59E113972DD7}"/>
              </a:ext>
            </a:extLst>
          </p:cNvPr>
          <p:cNvGraphicFramePr>
            <a:graphicFrameLocks noGrp="1"/>
          </p:cNvGraphicFramePr>
          <p:nvPr>
            <p:extLst>
              <p:ext uri="{D42A27DB-BD31-4B8C-83A1-F6EECF244321}">
                <p14:modId xmlns:p14="http://schemas.microsoft.com/office/powerpoint/2010/main" val="99278836"/>
              </p:ext>
            </p:extLst>
          </p:nvPr>
        </p:nvGraphicFramePr>
        <p:xfrm>
          <a:off x="628650" y="2560320"/>
          <a:ext cx="7886700" cy="1737360"/>
        </p:xfrm>
        <a:graphic>
          <a:graphicData uri="http://schemas.openxmlformats.org/drawingml/2006/table">
            <a:tbl>
              <a:tblPr/>
              <a:tblGrid>
                <a:gridCol w="1991887">
                  <a:extLst>
                    <a:ext uri="{9D8B030D-6E8A-4147-A177-3AD203B41FA5}">
                      <a16:colId xmlns:a16="http://schemas.microsoft.com/office/drawing/2014/main" val="233111243"/>
                    </a:ext>
                  </a:extLst>
                </a:gridCol>
                <a:gridCol w="2948990">
                  <a:extLst>
                    <a:ext uri="{9D8B030D-6E8A-4147-A177-3AD203B41FA5}">
                      <a16:colId xmlns:a16="http://schemas.microsoft.com/office/drawing/2014/main" val="1066399305"/>
                    </a:ext>
                  </a:extLst>
                </a:gridCol>
                <a:gridCol w="2945823">
                  <a:extLst>
                    <a:ext uri="{9D8B030D-6E8A-4147-A177-3AD203B41FA5}">
                      <a16:colId xmlns:a16="http://schemas.microsoft.com/office/drawing/2014/main" val="2798146064"/>
                    </a:ext>
                  </a:extLst>
                </a:gridCol>
              </a:tblGrid>
              <a:tr h="182880">
                <a:tc>
                  <a:txBody>
                    <a:bodyPr/>
                    <a:lstStyle/>
                    <a:p>
                      <a:r>
                        <a:rPr lang="en-US" dirty="0"/>
                        <a:t>Feature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Threshold Logic Network</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Fuzzy Logic System</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4231744"/>
                  </a:ext>
                </a:extLst>
              </a:tr>
              <a:tr h="0">
                <a:tc>
                  <a:txBody>
                    <a:bodyPr/>
                    <a:lstStyle/>
                    <a:p>
                      <a:r>
                        <a:rPr lang="en-US" dirty="0"/>
                        <a:t>Output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r>
                        <a:rPr lang="en-US" dirty="0"/>
                        <a:t>Binary (0/1)</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r>
                        <a:rPr lang="en-US" dirty="0"/>
                        <a:t>Fuzzy (in [0, 1]), crisp after </a:t>
                      </a:r>
                      <a:r>
                        <a:rPr lang="en-US" dirty="0" err="1"/>
                        <a:t>defuzzfication</a:t>
                      </a:r>
                      <a:r>
                        <a:rPr lang="en-US" dirty="0"/>
                        <a:t>.</a:t>
                      </a:r>
                    </a:p>
                  </a:txBody>
                  <a:tcPr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159357380"/>
                  </a:ext>
                </a:extLst>
              </a:tr>
              <a:tr h="0">
                <a:tc>
                  <a:txBody>
                    <a:bodyPr/>
                    <a:lstStyle/>
                    <a:p>
                      <a:r>
                        <a:rPr lang="en-US"/>
                        <a:t>Decision boundary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tc>
                  <a:txBody>
                    <a:bodyPr/>
                    <a:lstStyle/>
                    <a:p>
                      <a:r>
                        <a:rPr lang="en-US" dirty="0"/>
                        <a:t>Hard threshold</a:t>
                      </a: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noFill/>
                  </a:tcPr>
                </a:tc>
                <a:tc>
                  <a:txBody>
                    <a:bodyPr/>
                    <a:lstStyle/>
                    <a:p>
                      <a:r>
                        <a:rPr lang="en-US"/>
                        <a:t>Soft reasoning</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14217487"/>
                  </a:ext>
                </a:extLst>
              </a:tr>
              <a:tr h="0">
                <a:tc>
                  <a:txBody>
                    <a:bodyPr/>
                    <a:lstStyle/>
                    <a:p>
                      <a:r>
                        <a:rPr lang="en-US"/>
                        <a:t>Interpretability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Low</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t>High (rule-based)</a:t>
                      </a: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3527572"/>
                  </a:ext>
                </a:extLst>
              </a:tr>
            </a:tbl>
          </a:graphicData>
        </a:graphic>
      </p:graphicFrame>
    </p:spTree>
    <p:extLst>
      <p:ext uri="{BB962C8B-B14F-4D97-AF65-F5344CB8AC3E}">
        <p14:creationId xmlns:p14="http://schemas.microsoft.com/office/powerpoint/2010/main" val="207099018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91093-4011-45C3-ADAB-6129EEA2BC0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C01D57-DB48-A38F-35F5-2051931BA593}"/>
              </a:ext>
            </a:extLst>
          </p:cNvPr>
          <p:cNvSpPr>
            <a:spLocks noGrp="1"/>
          </p:cNvSpPr>
          <p:nvPr>
            <p:ph type="sldNum" sz="quarter" idx="12"/>
          </p:nvPr>
        </p:nvSpPr>
        <p:spPr/>
        <p:txBody>
          <a:bodyPr/>
          <a:lstStyle/>
          <a:p>
            <a:fld id="{29692F2E-030B-4314-8F28-272C02421518}" type="slidenum">
              <a:rPr lang="zh-CN" altLang="en-US" smtClean="0"/>
              <a:t>60</a:t>
            </a:fld>
            <a:endParaRPr lang="zh-CN" altLang="en-US"/>
          </a:p>
        </p:txBody>
      </p:sp>
      <p:sp>
        <p:nvSpPr>
          <p:cNvPr id="3" name="TextBox 2">
            <a:extLst>
              <a:ext uri="{FF2B5EF4-FFF2-40B4-BE49-F238E27FC236}">
                <a16:creationId xmlns:a16="http://schemas.microsoft.com/office/drawing/2014/main" id="{5545605D-D7FF-BBF2-924B-BEC4E59F9D89}"/>
              </a:ext>
            </a:extLst>
          </p:cNvPr>
          <p:cNvSpPr txBox="1"/>
          <p:nvPr/>
        </p:nvSpPr>
        <p:spPr>
          <a:xfrm>
            <a:off x="1560588" y="2084435"/>
            <a:ext cx="6022823" cy="369332"/>
          </a:xfrm>
          <a:prstGeom prst="rect">
            <a:avLst/>
          </a:prstGeom>
          <a:noFill/>
        </p:spPr>
        <p:txBody>
          <a:bodyPr wrap="square">
            <a:spAutoFit/>
          </a:bodyPr>
          <a:lstStyle/>
          <a:p>
            <a:r>
              <a:rPr lang="en-US" dirty="0"/>
              <a:t>What technique does soft-margin SVM introduce?</a:t>
            </a:r>
          </a:p>
        </p:txBody>
      </p:sp>
    </p:spTree>
    <p:extLst>
      <p:ext uri="{BB962C8B-B14F-4D97-AF65-F5344CB8AC3E}">
        <p14:creationId xmlns:p14="http://schemas.microsoft.com/office/powerpoint/2010/main" val="1072169950"/>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9D989-9A37-B223-A6DC-B1C720F8605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562B76E-DC59-F64B-FBEF-3CF418276170}"/>
              </a:ext>
            </a:extLst>
          </p:cNvPr>
          <p:cNvSpPr>
            <a:spLocks noGrp="1"/>
          </p:cNvSpPr>
          <p:nvPr>
            <p:ph type="sldNum" sz="quarter" idx="12"/>
          </p:nvPr>
        </p:nvSpPr>
        <p:spPr/>
        <p:txBody>
          <a:bodyPr/>
          <a:lstStyle/>
          <a:p>
            <a:fld id="{29692F2E-030B-4314-8F28-272C02421518}" type="slidenum">
              <a:rPr lang="zh-CN" altLang="en-US" smtClean="0"/>
              <a:t>61</a:t>
            </a:fld>
            <a:endParaRPr lang="zh-CN" altLang="en-US"/>
          </a:p>
        </p:txBody>
      </p:sp>
      <p:sp>
        <p:nvSpPr>
          <p:cNvPr id="3" name="TextBox 2">
            <a:extLst>
              <a:ext uri="{FF2B5EF4-FFF2-40B4-BE49-F238E27FC236}">
                <a16:creationId xmlns:a16="http://schemas.microsoft.com/office/drawing/2014/main" id="{76DB2429-3553-C18F-A3AE-FB514D1AC6FC}"/>
              </a:ext>
            </a:extLst>
          </p:cNvPr>
          <p:cNvSpPr txBox="1"/>
          <p:nvPr/>
        </p:nvSpPr>
        <p:spPr>
          <a:xfrm>
            <a:off x="1345474" y="2269812"/>
            <a:ext cx="6727372" cy="1477328"/>
          </a:xfrm>
          <a:prstGeom prst="rect">
            <a:avLst/>
          </a:prstGeom>
          <a:noFill/>
        </p:spPr>
        <p:txBody>
          <a:bodyPr wrap="square">
            <a:spAutoFit/>
          </a:bodyPr>
          <a:lstStyle/>
          <a:p>
            <a:r>
              <a:rPr lang="en-US" dirty="0"/>
              <a:t>What is the role of the vigilance parameter </a:t>
            </a:r>
            <a:r>
              <a:rPr lang="el-GR" dirty="0"/>
              <a:t>ρ </a:t>
            </a:r>
            <a:r>
              <a:rPr lang="en-US" dirty="0"/>
              <a:t>in ART1 networks?</a:t>
            </a:r>
          </a:p>
          <a:p>
            <a:endParaRPr lang="en-US" dirty="0"/>
          </a:p>
          <a:p>
            <a:r>
              <a:rPr lang="en-US"/>
              <a:t>It controls </a:t>
            </a:r>
            <a:r>
              <a:rPr lang="en-US" dirty="0"/>
              <a:t>the required similarity for category matching. Higher </a:t>
            </a:r>
            <a:r>
              <a:rPr lang="el-GR" dirty="0"/>
              <a:t>ρ </a:t>
            </a:r>
            <a:r>
              <a:rPr lang="en-US" dirty="0"/>
              <a:t>leads to stricter matching.</a:t>
            </a:r>
          </a:p>
          <a:p>
            <a:endParaRPr lang="en-US" dirty="0"/>
          </a:p>
        </p:txBody>
      </p:sp>
    </p:spTree>
    <p:extLst>
      <p:ext uri="{BB962C8B-B14F-4D97-AF65-F5344CB8AC3E}">
        <p14:creationId xmlns:p14="http://schemas.microsoft.com/office/powerpoint/2010/main" val="2125180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C3301-A9F6-BE03-3BFC-0B313FEB1AA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DE7FC0-2A1D-E07F-E81C-8DF652CD7A2F}"/>
              </a:ext>
            </a:extLst>
          </p:cNvPr>
          <p:cNvSpPr>
            <a:spLocks noGrp="1"/>
          </p:cNvSpPr>
          <p:nvPr>
            <p:ph type="sldNum" sz="quarter" idx="12"/>
          </p:nvPr>
        </p:nvSpPr>
        <p:spPr/>
        <p:txBody>
          <a:bodyPr/>
          <a:lstStyle/>
          <a:p>
            <a:fld id="{29692F2E-030B-4314-8F28-272C02421518}" type="slidenum">
              <a:rPr lang="zh-CN" altLang="en-US" smtClean="0"/>
              <a:t>62</a:t>
            </a:fld>
            <a:endParaRPr lang="zh-CN" altLang="en-US"/>
          </a:p>
        </p:txBody>
      </p:sp>
      <p:sp>
        <p:nvSpPr>
          <p:cNvPr id="3" name="TextBox 2">
            <a:extLst>
              <a:ext uri="{FF2B5EF4-FFF2-40B4-BE49-F238E27FC236}">
                <a16:creationId xmlns:a16="http://schemas.microsoft.com/office/drawing/2014/main" id="{FB236CEC-48D2-8EE2-2472-8575EBEB9075}"/>
              </a:ext>
            </a:extLst>
          </p:cNvPr>
          <p:cNvSpPr txBox="1"/>
          <p:nvPr/>
        </p:nvSpPr>
        <p:spPr>
          <a:xfrm>
            <a:off x="1214845" y="2269813"/>
            <a:ext cx="6727371" cy="369332"/>
          </a:xfrm>
          <a:prstGeom prst="rect">
            <a:avLst/>
          </a:prstGeom>
          <a:noFill/>
        </p:spPr>
        <p:txBody>
          <a:bodyPr wrap="square">
            <a:spAutoFit/>
          </a:bodyPr>
          <a:lstStyle/>
          <a:p>
            <a:r>
              <a:rPr lang="en-US" dirty="0"/>
              <a:t>How does a Self-Organizing Map (SOM) preserve topology?</a:t>
            </a:r>
          </a:p>
        </p:txBody>
      </p:sp>
    </p:spTree>
    <p:extLst>
      <p:ext uri="{BB962C8B-B14F-4D97-AF65-F5344CB8AC3E}">
        <p14:creationId xmlns:p14="http://schemas.microsoft.com/office/powerpoint/2010/main" val="4179740932"/>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AA09B-3C22-7D00-250A-46E0CB6E77E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DEB295-E17B-B660-C39A-8214301DE0FD}"/>
              </a:ext>
            </a:extLst>
          </p:cNvPr>
          <p:cNvSpPr>
            <a:spLocks noGrp="1"/>
          </p:cNvSpPr>
          <p:nvPr>
            <p:ph type="sldNum" sz="quarter" idx="12"/>
          </p:nvPr>
        </p:nvSpPr>
        <p:spPr/>
        <p:txBody>
          <a:bodyPr/>
          <a:lstStyle/>
          <a:p>
            <a:fld id="{29692F2E-030B-4314-8F28-272C02421518}" type="slidenum">
              <a:rPr lang="zh-CN" altLang="en-US" smtClean="0"/>
              <a:t>63</a:t>
            </a:fld>
            <a:endParaRPr lang="zh-CN" altLang="en-US"/>
          </a:p>
        </p:txBody>
      </p:sp>
      <p:sp>
        <p:nvSpPr>
          <p:cNvPr id="3" name="TextBox 2">
            <a:extLst>
              <a:ext uri="{FF2B5EF4-FFF2-40B4-BE49-F238E27FC236}">
                <a16:creationId xmlns:a16="http://schemas.microsoft.com/office/drawing/2014/main" id="{09D0A19C-AD22-EBC0-67FC-60ED7E11AEFB}"/>
              </a:ext>
            </a:extLst>
          </p:cNvPr>
          <p:cNvSpPr txBox="1"/>
          <p:nvPr/>
        </p:nvSpPr>
        <p:spPr>
          <a:xfrm>
            <a:off x="951470" y="1826028"/>
            <a:ext cx="7241059" cy="369332"/>
          </a:xfrm>
          <a:prstGeom prst="rect">
            <a:avLst/>
          </a:prstGeom>
          <a:noFill/>
        </p:spPr>
        <p:txBody>
          <a:bodyPr wrap="square">
            <a:spAutoFit/>
          </a:bodyPr>
          <a:lstStyle/>
          <a:p>
            <a:r>
              <a:rPr lang="en-US" dirty="0"/>
              <a:t>What kind of energy function does a Hopfield Network minimize?</a:t>
            </a:r>
          </a:p>
        </p:txBody>
      </p:sp>
    </p:spTree>
    <p:extLst>
      <p:ext uri="{BB962C8B-B14F-4D97-AF65-F5344CB8AC3E}">
        <p14:creationId xmlns:p14="http://schemas.microsoft.com/office/powerpoint/2010/main" val="3413234942"/>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DE28-9602-F28C-0B08-EF676E46DAF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CB34ACC-9FE1-1820-F2DA-66139C0AAB39}"/>
              </a:ext>
            </a:extLst>
          </p:cNvPr>
          <p:cNvSpPr>
            <a:spLocks noGrp="1"/>
          </p:cNvSpPr>
          <p:nvPr>
            <p:ph type="sldNum" sz="quarter" idx="12"/>
          </p:nvPr>
        </p:nvSpPr>
        <p:spPr/>
        <p:txBody>
          <a:bodyPr/>
          <a:lstStyle/>
          <a:p>
            <a:fld id="{29692F2E-030B-4314-8F28-272C02421518}" type="slidenum">
              <a:rPr lang="zh-CN" altLang="en-US" smtClean="0"/>
              <a:t>64</a:t>
            </a:fld>
            <a:endParaRPr lang="zh-CN" altLang="en-US"/>
          </a:p>
        </p:txBody>
      </p:sp>
      <p:sp>
        <p:nvSpPr>
          <p:cNvPr id="3" name="TextBox 2">
            <a:extLst>
              <a:ext uri="{FF2B5EF4-FFF2-40B4-BE49-F238E27FC236}">
                <a16:creationId xmlns:a16="http://schemas.microsoft.com/office/drawing/2014/main" id="{F256CA95-C76B-09A0-D337-CA9E8F34C8A3}"/>
              </a:ext>
            </a:extLst>
          </p:cNvPr>
          <p:cNvSpPr txBox="1"/>
          <p:nvPr/>
        </p:nvSpPr>
        <p:spPr>
          <a:xfrm>
            <a:off x="732336" y="1951672"/>
            <a:ext cx="7679327" cy="923330"/>
          </a:xfrm>
          <a:prstGeom prst="rect">
            <a:avLst/>
          </a:prstGeom>
          <a:noFill/>
        </p:spPr>
        <p:txBody>
          <a:bodyPr wrap="square">
            <a:spAutoFit/>
          </a:bodyPr>
          <a:lstStyle/>
          <a:p>
            <a:pPr algn="just"/>
            <a:r>
              <a:rPr lang="en-US" dirty="0"/>
              <a:t>In a simulated annealing process, the current solution has an energy of </a:t>
            </a:r>
            <a:r>
              <a:rPr lang="en-US" dirty="0" err="1"/>
              <a:t>E_current</a:t>
            </a:r>
            <a:r>
              <a:rPr lang="en-US" dirty="0"/>
              <a:t>=5.0, and the candidate solution has an energy of </a:t>
            </a:r>
            <a:r>
              <a:rPr lang="en-US" dirty="0" err="1"/>
              <a:t>E_new</a:t>
            </a:r>
            <a:r>
              <a:rPr lang="en-US" dirty="0"/>
              <a:t>=7.5. If the current temperature is T=2.0, compute the acceptance probability.</a:t>
            </a:r>
          </a:p>
        </p:txBody>
      </p:sp>
    </p:spTree>
    <p:extLst>
      <p:ext uri="{BB962C8B-B14F-4D97-AF65-F5344CB8AC3E}">
        <p14:creationId xmlns:p14="http://schemas.microsoft.com/office/powerpoint/2010/main" val="332114570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65</a:t>
            </a:fld>
            <a:endParaRPr lang="en-US" altLang="en-US"/>
          </a:p>
        </p:txBody>
      </p:sp>
      <p:sp>
        <p:nvSpPr>
          <p:cNvPr id="7" name="標題 5">
            <a:extLst>
              <a:ext uri="{FF2B5EF4-FFF2-40B4-BE49-F238E27FC236}">
                <a16:creationId xmlns:a16="http://schemas.microsoft.com/office/drawing/2014/main" id="{E7C83185-09D1-4567-8331-E19BC0B8AB2B}"/>
              </a:ext>
            </a:extLst>
          </p:cNvPr>
          <p:cNvSpPr txBox="1">
            <a:spLocks/>
          </p:cNvSpPr>
          <p:nvPr/>
        </p:nvSpPr>
        <p:spPr>
          <a:xfrm>
            <a:off x="1452108" y="2374381"/>
            <a:ext cx="5688632" cy="1472787"/>
          </a:xfrm>
          <a:prstGeom prst="rect">
            <a:avLst/>
          </a:prstGeom>
        </p:spPr>
        <p:txBody>
          <a:bodyPr rtlCol="0">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eaLnBrk="1" fontAlgn="auto" hangingPunct="1">
              <a:spcAft>
                <a:spcPts val="0"/>
              </a:spcAft>
              <a:defRPr/>
            </a:pPr>
            <a:r>
              <a:rPr lang="en-US" altLang="zh-CN" sz="4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Thanks</a:t>
            </a:r>
            <a:endParaRPr lang="en-US" sz="3600" b="1" dirty="0">
              <a:effectLst>
                <a:outerShdw blurRad="38100" dist="38100" dir="2700000" algn="tl">
                  <a:srgbClr val="000000">
                    <a:alpha val="43137"/>
                  </a:srgbClr>
                </a:outerShdw>
              </a:effectLst>
              <a:highlight>
                <a:srgbClr val="00FFFF"/>
              </a:highlight>
              <a:latin typeface="宋体" panose="02010600030101010101" pitchFamily="2" charset="-122"/>
              <a:ea typeface="宋体" panose="02010600030101010101" pitchFamily="2" charset="-122"/>
              <a:cs typeface="Times New Roman" pitchFamily="18" charset="0"/>
            </a:endParaRPr>
          </a:p>
        </p:txBody>
      </p:sp>
      <p:sp>
        <p:nvSpPr>
          <p:cNvPr id="9" name="Rectangle 8">
            <a:extLst>
              <a:ext uri="{FF2B5EF4-FFF2-40B4-BE49-F238E27FC236}">
                <a16:creationId xmlns:a16="http://schemas.microsoft.com/office/drawing/2014/main" id="{7465FE31-E696-4B3B-9F5E-7CD575523C3D}"/>
              </a:ext>
            </a:extLst>
          </p:cNvPr>
          <p:cNvSpPr/>
          <p:nvPr/>
        </p:nvSpPr>
        <p:spPr>
          <a:xfrm>
            <a:off x="2923972" y="2086350"/>
            <a:ext cx="3479800" cy="144016"/>
          </a:xfrm>
          <a:prstGeom prst="rect">
            <a:avLst/>
          </a:prstGeom>
          <a:gradFill flip="none" rotWithShape="1">
            <a:gsLst>
              <a:gs pos="0">
                <a:srgbClr val="AE0F5A"/>
              </a:gs>
              <a:gs pos="100000">
                <a:srgbClr val="FFFFFF"/>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5346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A2C21-74DF-034C-18E0-7B7F33AD1F7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0C4CC3-D567-3FBD-CFBD-9AE79F8077E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1DABEB3D-D657-F11B-B9A7-65842D1306A2}"/>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1FCA1F9-9A00-03BD-CB47-25F4A581E2D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Perceptron</a:t>
            </a:r>
            <a:endParaRPr lang="en-US" altLang="en-US" sz="2400" b="1" dirty="0">
              <a:solidFill>
                <a:schemeClr val="bg2">
                  <a:lumMod val="75000"/>
                </a:schemeClr>
              </a:solidFill>
              <a:cs typeface="Times New Roman" pitchFamily="18" charset="0"/>
            </a:endParaRPr>
          </a:p>
        </p:txBody>
      </p:sp>
      <p:pic>
        <p:nvPicPr>
          <p:cNvPr id="2" name="Picture 2" descr="Frank Rosenblatt">
            <a:extLst>
              <a:ext uri="{FF2B5EF4-FFF2-40B4-BE49-F238E27FC236}">
                <a16:creationId xmlns:a16="http://schemas.microsoft.com/office/drawing/2014/main" id="{D07CB44F-4F1F-E236-B9C2-F22E2C007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1132054"/>
            <a:ext cx="3477962" cy="4521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D300ECDD-9A56-0383-EDA2-C1A6BF2AB47A}"/>
              </a:ext>
            </a:extLst>
          </p:cNvPr>
          <p:cNvSpPr/>
          <p:nvPr/>
        </p:nvSpPr>
        <p:spPr>
          <a:xfrm>
            <a:off x="3886213" y="1133469"/>
            <a:ext cx="4572000" cy="5078313"/>
          </a:xfrm>
          <a:prstGeom prst="rect">
            <a:avLst/>
          </a:prstGeom>
        </p:spPr>
        <p:txBody>
          <a:bodyPr>
            <a:spAutoFit/>
          </a:bodyPr>
          <a:lstStyle/>
          <a:p>
            <a:pPr algn="just"/>
            <a:r>
              <a:rPr lang="en-US" altLang="zh-CN" b="1" dirty="0"/>
              <a:t>Frank Rosenblatt</a:t>
            </a:r>
            <a:r>
              <a:rPr lang="en-US" altLang="zh-CN" dirty="0"/>
              <a:t> (July 11, 1928 – July 11, 1971) was an American psychologist notable in the field of artificial intelligent. He is sometimes called the </a:t>
            </a:r>
            <a:r>
              <a:rPr lang="en-US" altLang="zh-CN" dirty="0">
                <a:highlight>
                  <a:srgbClr val="FFFFFF"/>
                </a:highlight>
              </a:rPr>
              <a:t>father of deep learning</a:t>
            </a:r>
            <a:r>
              <a:rPr lang="en-US" altLang="zh-CN" dirty="0"/>
              <a:t>.</a:t>
            </a:r>
          </a:p>
          <a:p>
            <a:pPr algn="just"/>
            <a:r>
              <a:rPr lang="en-US" altLang="zh-CN" dirty="0"/>
              <a:t>In </a:t>
            </a:r>
            <a:r>
              <a:rPr lang="en-US" altLang="zh-CN" b="1" dirty="0"/>
              <a:t>1957</a:t>
            </a:r>
            <a:r>
              <a:rPr lang="en-US" altLang="zh-CN" dirty="0"/>
              <a:t> he started something really big. He "invented" a </a:t>
            </a:r>
            <a:r>
              <a:rPr lang="en-US" altLang="zh-CN" b="1" dirty="0"/>
              <a:t>Perceptron</a:t>
            </a:r>
            <a:r>
              <a:rPr lang="en-US" altLang="zh-CN" dirty="0"/>
              <a:t> program, on an IBM 704 computer at Cornell Aeronautical Laboratory.</a:t>
            </a:r>
          </a:p>
          <a:p>
            <a:pPr algn="just"/>
            <a:r>
              <a:rPr lang="en-US" altLang="zh-CN" dirty="0"/>
              <a:t>Scientists had discovered that brain cells (</a:t>
            </a:r>
            <a:r>
              <a:rPr lang="en-US" altLang="zh-CN" b="1" dirty="0"/>
              <a:t>Neurons</a:t>
            </a:r>
            <a:r>
              <a:rPr lang="en-US" altLang="zh-CN" dirty="0"/>
              <a:t>) receive input from our senses by electrical signals.</a:t>
            </a:r>
          </a:p>
          <a:p>
            <a:pPr algn="just"/>
            <a:r>
              <a:rPr lang="en-US" altLang="zh-CN" dirty="0"/>
              <a:t>The Neurons, then again, use electrical signals to store information, and to make decisions based on previous input.</a:t>
            </a:r>
          </a:p>
          <a:p>
            <a:pPr algn="just"/>
            <a:r>
              <a:rPr lang="en-US" altLang="zh-CN" dirty="0"/>
              <a:t>Frank had the idea that </a:t>
            </a:r>
            <a:r>
              <a:rPr lang="en-US" altLang="zh-CN" b="1" dirty="0" err="1"/>
              <a:t>Perceptrons</a:t>
            </a:r>
            <a:r>
              <a:rPr lang="en-US" altLang="zh-CN" dirty="0"/>
              <a:t> could simulate brain principles, with the ability to learn and make decisions.</a:t>
            </a:r>
          </a:p>
          <a:p>
            <a:pPr algn="just"/>
            <a:endParaRPr lang="zh-CN" altLang="en-US" dirty="0"/>
          </a:p>
        </p:txBody>
      </p:sp>
    </p:spTree>
    <p:extLst>
      <p:ext uri="{BB962C8B-B14F-4D97-AF65-F5344CB8AC3E}">
        <p14:creationId xmlns:p14="http://schemas.microsoft.com/office/powerpoint/2010/main" val="13966022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FE1F7-BC7C-17D6-E4EB-28AE70E783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FABBF1-B987-0176-DDA5-A199866EBEA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18FE904-E5DD-DA4D-C5C7-C091D5F3B5B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D84C60A-D661-F457-740C-EDCCB64C130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Perceptron</a:t>
            </a:r>
            <a:endParaRPr lang="en-US" altLang="en-US" sz="2400" b="1" dirty="0">
              <a:solidFill>
                <a:schemeClr val="bg2">
                  <a:lumMod val="75000"/>
                </a:schemeClr>
              </a:solidFill>
              <a:cs typeface="Times New Roman" pitchFamily="18" charset="0"/>
            </a:endParaRPr>
          </a:p>
        </p:txBody>
      </p:sp>
      <p:pic>
        <p:nvPicPr>
          <p:cNvPr id="2" name="Picture 2" descr="1_n6sJ4yZQzwKL9wnF5wnVNg.png">
            <a:extLst>
              <a:ext uri="{FF2B5EF4-FFF2-40B4-BE49-F238E27FC236}">
                <a16:creationId xmlns:a16="http://schemas.microsoft.com/office/drawing/2014/main" id="{BA1F0EC6-9C2F-A895-D3B1-C661058B1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1044745"/>
            <a:ext cx="8578528" cy="4537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24483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A08C3-D6A7-3D5A-C2B0-66874D25A9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07474E-1F94-A1E0-F764-F7950B4A2342}"/>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BBAA7275-363F-B5B7-A4C4-6343162FE82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4063E36-0065-9807-16B1-8CE5D4BB5E6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Perceptron</a:t>
            </a:r>
            <a:endParaRPr lang="en-US" altLang="en-US" sz="2400" b="1" dirty="0">
              <a:solidFill>
                <a:schemeClr val="bg2">
                  <a:lumMod val="75000"/>
                </a:schemeClr>
              </a:solidFill>
              <a:cs typeface="Times New Roman" pitchFamily="18" charset="0"/>
            </a:endParaRPr>
          </a:p>
        </p:txBody>
      </p:sp>
      <p:sp>
        <p:nvSpPr>
          <p:cNvPr id="7" name="TextBox 6">
            <a:extLst>
              <a:ext uri="{FF2B5EF4-FFF2-40B4-BE49-F238E27FC236}">
                <a16:creationId xmlns:a16="http://schemas.microsoft.com/office/drawing/2014/main" id="{4158ACD9-B308-CBFD-548C-61F28433E966}"/>
              </a:ext>
            </a:extLst>
          </p:cNvPr>
          <p:cNvSpPr txBox="1"/>
          <p:nvPr/>
        </p:nvSpPr>
        <p:spPr>
          <a:xfrm>
            <a:off x="460664" y="779494"/>
            <a:ext cx="8054686" cy="5584606"/>
          </a:xfrm>
          <a:prstGeom prst="rect">
            <a:avLst/>
          </a:prstGeom>
          <a:noFill/>
        </p:spPr>
        <p:txBody>
          <a:bodyPr wrap="square">
            <a:spAutoFit/>
          </a:bodyPr>
          <a:lstStyle/>
          <a:p>
            <a:pPr>
              <a:lnSpc>
                <a:spcPct val="150000"/>
              </a:lnSpc>
              <a:buFont typeface="Arial" panose="020B0604020202020204" pitchFamily="34" charset="0"/>
              <a:buChar char="•"/>
            </a:pPr>
            <a:r>
              <a:rPr lang="zh-CN" altLang="en-US" sz="2000" b="1" dirty="0">
                <a:latin typeface="+mn-lt"/>
              </a:rPr>
              <a:t> </a:t>
            </a:r>
            <a:r>
              <a:rPr lang="en-US" sz="2000" b="1" dirty="0">
                <a:latin typeface="+mn-lt"/>
              </a:rPr>
              <a:t>Initialization:</a:t>
            </a:r>
            <a:r>
              <a:rPr lang="en-US" sz="2000" dirty="0">
                <a:latin typeface="+mn-lt"/>
              </a:rPr>
              <a:t> Start by initializing the weights and bias with small random values.</a:t>
            </a:r>
          </a:p>
          <a:p>
            <a:pPr>
              <a:lnSpc>
                <a:spcPct val="150000"/>
              </a:lnSpc>
              <a:buFont typeface="Arial" panose="020B0604020202020204" pitchFamily="34" charset="0"/>
              <a:buChar char="•"/>
            </a:pPr>
            <a:r>
              <a:rPr lang="zh-CN" altLang="en-US" sz="2000" b="1" dirty="0">
                <a:latin typeface="+mn-lt"/>
              </a:rPr>
              <a:t> </a:t>
            </a:r>
            <a:r>
              <a:rPr lang="en-US" sz="2000" b="1" dirty="0">
                <a:latin typeface="+mn-lt"/>
              </a:rPr>
              <a:t>For each training example </a:t>
            </a:r>
            <a:r>
              <a:rPr lang="en-US" sz="2000" b="1" i="1" dirty="0">
                <a:latin typeface="+mn-lt"/>
              </a:rPr>
              <a:t>x</a:t>
            </a:r>
            <a:r>
              <a:rPr lang="en-US" sz="2000" b="1" dirty="0">
                <a:latin typeface="+mn-lt"/>
              </a:rPr>
              <a:t>:</a:t>
            </a:r>
            <a:r>
              <a:rPr lang="zh-CN" altLang="en-US" sz="2000" b="1" dirty="0">
                <a:latin typeface="+mn-lt"/>
              </a:rPr>
              <a:t> </a:t>
            </a:r>
            <a:endParaRPr lang="en-US" altLang="zh-CN" sz="2000" b="1" dirty="0">
              <a:latin typeface="+mn-lt"/>
            </a:endParaRPr>
          </a:p>
          <a:p>
            <a:pPr marL="914400" lvl="1" indent="-457200">
              <a:lnSpc>
                <a:spcPct val="150000"/>
              </a:lnSpc>
              <a:buFont typeface="+mj-lt"/>
              <a:buAutoNum type="arabicPeriod"/>
            </a:pPr>
            <a:r>
              <a:rPr lang="en-US" sz="2000" dirty="0">
                <a:latin typeface="+mn-lt"/>
              </a:rPr>
              <a:t>Compute the output </a:t>
            </a:r>
            <a:r>
              <a:rPr lang="en-US" sz="2000" i="1" dirty="0">
                <a:latin typeface="+mn-lt"/>
              </a:rPr>
              <a:t>y</a:t>
            </a:r>
            <a:r>
              <a:rPr lang="en-US" sz="2000" dirty="0">
                <a:latin typeface="+mn-lt"/>
              </a:rPr>
              <a:t> based on the current weights and bias.</a:t>
            </a:r>
          </a:p>
          <a:p>
            <a:pPr marL="914400" lvl="1" indent="-457200">
              <a:lnSpc>
                <a:spcPct val="150000"/>
              </a:lnSpc>
              <a:buFont typeface="+mj-lt"/>
              <a:buAutoNum type="arabicPeriod"/>
            </a:pPr>
            <a:r>
              <a:rPr lang="en-US" sz="2000" dirty="0">
                <a:latin typeface="+mn-lt"/>
              </a:rPr>
              <a:t>Update the weights and bias if the prediction is incorrect:</a:t>
            </a:r>
          </a:p>
          <a:p>
            <a:pPr marL="914400" lvl="1" indent="-457200">
              <a:lnSpc>
                <a:spcPct val="150000"/>
              </a:lnSpc>
              <a:buFont typeface="+mj-lt"/>
              <a:buAutoNum type="arabicPeriod"/>
            </a:pPr>
            <a:endParaRPr lang="en-US" sz="2000" dirty="0">
              <a:latin typeface="+mn-lt"/>
            </a:endParaRPr>
          </a:p>
          <a:p>
            <a:pPr marL="914400" lvl="1" indent="-457200">
              <a:lnSpc>
                <a:spcPct val="150000"/>
              </a:lnSpc>
              <a:buFont typeface="+mj-lt"/>
              <a:buAutoNum type="arabicPeriod"/>
            </a:pPr>
            <a:endParaRPr lang="en-US" sz="2000" dirty="0">
              <a:latin typeface="+mn-lt"/>
            </a:endParaRPr>
          </a:p>
          <a:p>
            <a:pPr marL="914400" lvl="1" indent="-457200">
              <a:lnSpc>
                <a:spcPct val="150000"/>
              </a:lnSpc>
              <a:buFont typeface="+mj-lt"/>
              <a:buAutoNum type="arabicPeriod"/>
            </a:pPr>
            <a:endParaRPr lang="en-US" sz="2000" dirty="0">
              <a:latin typeface="+mn-lt"/>
            </a:endParaRPr>
          </a:p>
          <a:p>
            <a:pPr marL="914400" lvl="1" indent="-457200">
              <a:lnSpc>
                <a:spcPct val="150000"/>
              </a:lnSpc>
              <a:buFont typeface="+mj-lt"/>
              <a:buAutoNum type="arabicPeriod"/>
            </a:pPr>
            <a:r>
              <a:rPr lang="en-US" sz="2000" dirty="0">
                <a:latin typeface="+mn-lt"/>
              </a:rPr>
              <a:t>Update the bias </a:t>
            </a:r>
            <a:r>
              <a:rPr lang="en-US" sz="2000" i="1" dirty="0">
                <a:latin typeface="+mn-lt"/>
              </a:rPr>
              <a:t>b</a:t>
            </a:r>
            <a:r>
              <a:rPr lang="en-US" sz="2000" dirty="0">
                <a:latin typeface="+mn-lt"/>
              </a:rPr>
              <a:t> similarly:</a:t>
            </a:r>
          </a:p>
          <a:p>
            <a:pPr>
              <a:lnSpc>
                <a:spcPct val="150000"/>
              </a:lnSpc>
              <a:buFont typeface="Arial" panose="020B0604020202020204" pitchFamily="34" charset="0"/>
              <a:buChar char="•"/>
            </a:pPr>
            <a:endParaRPr lang="en-US" sz="2000" dirty="0">
              <a:latin typeface="+mn-lt"/>
            </a:endParaRPr>
          </a:p>
          <a:p>
            <a:pPr>
              <a:lnSpc>
                <a:spcPct val="150000"/>
              </a:lnSpc>
              <a:buFont typeface="Arial" panose="020B0604020202020204" pitchFamily="34" charset="0"/>
              <a:buChar char="•"/>
            </a:pPr>
            <a:r>
              <a:rPr lang="zh-CN" altLang="en-US" sz="2000" dirty="0">
                <a:latin typeface="+mn-lt"/>
              </a:rPr>
              <a:t> </a:t>
            </a:r>
            <a:r>
              <a:rPr lang="en-US" sz="2000" dirty="0">
                <a:latin typeface="+mn-lt"/>
              </a:rPr>
              <a:t>Repeat the process until all training examples are correctly classified or the algorithm converges.</a:t>
            </a:r>
          </a:p>
        </p:txBody>
      </p:sp>
      <p:pic>
        <p:nvPicPr>
          <p:cNvPr id="8" name="Picture 7">
            <a:extLst>
              <a:ext uri="{FF2B5EF4-FFF2-40B4-BE49-F238E27FC236}">
                <a16:creationId xmlns:a16="http://schemas.microsoft.com/office/drawing/2014/main" id="{BBC662B5-3204-E73D-BC61-63E0829C2938}"/>
              </a:ext>
            </a:extLst>
          </p:cNvPr>
          <p:cNvPicPr>
            <a:picLocks noChangeAspect="1"/>
          </p:cNvPicPr>
          <p:nvPr/>
        </p:nvPicPr>
        <p:blipFill>
          <a:blip r:embed="rId3"/>
          <a:stretch>
            <a:fillRect/>
          </a:stretch>
        </p:blipFill>
        <p:spPr>
          <a:xfrm>
            <a:off x="3180195" y="3364576"/>
            <a:ext cx="2783609" cy="1015075"/>
          </a:xfrm>
          <a:prstGeom prst="rect">
            <a:avLst/>
          </a:prstGeom>
        </p:spPr>
      </p:pic>
      <p:pic>
        <p:nvPicPr>
          <p:cNvPr id="9" name="Picture 8">
            <a:extLst>
              <a:ext uri="{FF2B5EF4-FFF2-40B4-BE49-F238E27FC236}">
                <a16:creationId xmlns:a16="http://schemas.microsoft.com/office/drawing/2014/main" id="{470A26EF-AA60-6E2A-A2A2-01DA073A146E}"/>
              </a:ext>
            </a:extLst>
          </p:cNvPr>
          <p:cNvPicPr>
            <a:picLocks noChangeAspect="1"/>
          </p:cNvPicPr>
          <p:nvPr/>
        </p:nvPicPr>
        <p:blipFill>
          <a:blip r:embed="rId4"/>
          <a:stretch>
            <a:fillRect/>
          </a:stretch>
        </p:blipFill>
        <p:spPr>
          <a:xfrm>
            <a:off x="3422995" y="5048852"/>
            <a:ext cx="2298008" cy="369323"/>
          </a:xfrm>
          <a:prstGeom prst="rect">
            <a:avLst/>
          </a:prstGeom>
        </p:spPr>
      </p:pic>
      <p:pic>
        <p:nvPicPr>
          <p:cNvPr id="11" name="Picture 10">
            <a:extLst>
              <a:ext uri="{FF2B5EF4-FFF2-40B4-BE49-F238E27FC236}">
                <a16:creationId xmlns:a16="http://schemas.microsoft.com/office/drawing/2014/main" id="{B1C59306-1D5A-B072-FA3F-AA85B5AA3D18}"/>
              </a:ext>
            </a:extLst>
          </p:cNvPr>
          <p:cNvPicPr>
            <a:picLocks noChangeAspect="1"/>
          </p:cNvPicPr>
          <p:nvPr/>
        </p:nvPicPr>
        <p:blipFill>
          <a:blip r:embed="rId5"/>
          <a:stretch>
            <a:fillRect/>
          </a:stretch>
        </p:blipFill>
        <p:spPr>
          <a:xfrm>
            <a:off x="6716800" y="3145559"/>
            <a:ext cx="2152438" cy="1549756"/>
          </a:xfrm>
          <a:prstGeom prst="rect">
            <a:avLst/>
          </a:prstGeom>
        </p:spPr>
      </p:pic>
      <p:sp>
        <p:nvSpPr>
          <p:cNvPr id="12" name="矩形 1">
            <a:extLst>
              <a:ext uri="{FF2B5EF4-FFF2-40B4-BE49-F238E27FC236}">
                <a16:creationId xmlns:a16="http://schemas.microsoft.com/office/drawing/2014/main" id="{DBFA095F-3919-975A-2CBA-3931C4CFB12C}"/>
              </a:ext>
            </a:extLst>
          </p:cNvPr>
          <p:cNvSpPr/>
          <p:nvPr/>
        </p:nvSpPr>
        <p:spPr>
          <a:xfrm>
            <a:off x="274762" y="514340"/>
            <a:ext cx="4449231" cy="369332"/>
          </a:xfrm>
          <a:prstGeom prst="rect">
            <a:avLst/>
          </a:prstGeom>
        </p:spPr>
        <p:txBody>
          <a:bodyPr wrap="none">
            <a:spAutoFit/>
          </a:bodyPr>
          <a:lstStyle/>
          <a:p>
            <a:r>
              <a:rPr lang="fr-FR" altLang="zh-CN" b="1" dirty="0">
                <a:solidFill>
                  <a:srgbClr val="DE3210"/>
                </a:solidFill>
              </a:rPr>
              <a:t>Training the Perceptron (Learning </a:t>
            </a:r>
            <a:r>
              <a:rPr lang="fr-FR" altLang="zh-CN" b="1" dirty="0" err="1">
                <a:solidFill>
                  <a:srgbClr val="DE3210"/>
                </a:solidFill>
              </a:rPr>
              <a:t>Algorithm</a:t>
            </a:r>
            <a:r>
              <a:rPr lang="fr-FR" altLang="zh-CN" b="1" dirty="0">
                <a:solidFill>
                  <a:srgbClr val="DE3210"/>
                </a:solidFill>
              </a:rPr>
              <a:t>)</a:t>
            </a:r>
          </a:p>
        </p:txBody>
      </p:sp>
    </p:spTree>
    <p:extLst>
      <p:ext uri="{BB962C8B-B14F-4D97-AF65-F5344CB8AC3E}">
        <p14:creationId xmlns:p14="http://schemas.microsoft.com/office/powerpoint/2010/main" val="351588803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OUTPUTDPI" val=" 1200"/>
  <p:tag name="ORIGINALHEIGHT" val=" 373"/>
  <p:tag name="ORIGINALWIDTH" val=" 1470"/>
  <p:tag name="OUTPUTTYPE" val="PNG"/>
  <p:tag name="IGUANATEXVERSION" val="162"/>
  <p:tag name="LATEXADDIN" val="\documentclass{article}&#10;\usepackage{amsmath}&#10;\pagestyle{empty}&#10;\begin{document}&#10;&#10;\[&#10;y = &#10;\begin{cases}&#10;1, &amp; \text{if } \sum_{i=1}^n w_i x_i \geq \theta \\&#10;0, &amp; \text{otherwise}&#10;\end{cases}&#10;\]&#10;&#10;&#10;\end{document}"/>
  <p:tag name="IGUANATEXSIZE" val="20"/>
  <p:tag name="IGUANATEXCURSOR" val="191"/>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87.4016"/>
  <p:tag name="LATEXADDIN" val="\documentclass{article}&#10;\usepackage{amsmath}&#10;\usepackage{amssymb}&#10;\usepackage{amsthm}&#10;\pagestyle{empty}&#10;\begin{document}&#10;&#10;$$K(x, y) = x \cdot y $$&#10;&#10;&#10;\end{document}&#10;"/>
  <p:tag name="IGUANATEXSIZE" val="20"/>
  <p:tag name="IGUANATEXCURSOR" val="144"/>
  <p:tag name="TRANSPARENCY" val="True"/>
  <p:tag name="LATEXENGINEID" val="0"/>
  <p:tag name="TEMPFOLDER" val="d:\a\"/>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1145.107"/>
  <p:tag name="LATEXADDIN" val="\documentclass{article}&#10;\usepackage{amsmath}&#10;\usepackage{amssymb}&#10;\usepackage{amsthm}&#10;\pagestyle{empty}&#10;\begin{document}&#10;&#10;$$K(x, y) = (x \cdot y + c)^d $$&#10;&#10;&#10;\end{document}&#10;"/>
  <p:tag name="IGUANATEXSIZE" val="18"/>
  <p:tag name="IGUANATEXCURSOR" val="152"/>
  <p:tag name="TRANSPARENCY" val="True"/>
  <p:tag name="LATEXENGINEID" val="0"/>
  <p:tag name="TEMPFOLDER" val="d:\a\"/>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490.064"/>
  <p:tag name="LATEXADDIN" val="\documentclass{article}&#10;\usepackage{amsmath}&#10;\usepackage{amssymb}&#10;\usepackage{amsthm}&#10;\pagestyle{empty}&#10;\begin{document}&#10;&#10;$$K(x, y) = \exp(-\gamma ||x - y||^2) $$&#10;&#10;&#10;\end{document}&#10;"/>
  <p:tag name="IGUANATEXSIZE" val="18"/>
  <p:tag name="IGUANATEXCURSOR" val="160"/>
  <p:tag name="TRANSPARENCY" val="True"/>
  <p:tag name="LATEXENGINEID" val="0"/>
  <p:tag name="TEMPFOLDER" val="d:\a\"/>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410.574"/>
  <p:tag name="LATEXADDIN" val="\documentclass{article}&#10;\usepackage{amsmath}&#10;\usepackage{amssymb}&#10;\usepackage{amsthm}&#10;\pagestyle{empty}&#10;\begin{document}&#10;&#10;$$K(x, y) = \tanh(\alpha x \cdot y + c) $$&#10;&#10;&#10;\end{document}&#10;"/>
  <p:tag name="IGUANATEXSIZE" val="18"/>
  <p:tag name="IGUANATEXCURSOR" val="162"/>
  <p:tag name="TRANSPARENCY" val="True"/>
  <p:tag name="LATEXENGINEID" val="0"/>
  <p:tag name="TEMPFOLDER" val="d:\a\"/>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685.4143"/>
  <p:tag name="ORIGINALWIDTH" val="789.6512"/>
  <p:tag name="LATEXADDIN" val="\documentclass{article}&#10;\usepackage{amsmath}&#10;\usepackage{amssymb}&#10;\usepackage{amsthm}&#10;\pagestyle{empty}&#10;\begin{document}&#10;&#10;\begin{align*}&#10;x_1 &amp;= (1, 1, 0, 1) \\&#10;x_2 &amp;= (1, 0, 0, 1) \\&#10;x_3 &amp;= (1, 0, 1, 1) \\&#10;x_4 &amp;= (1, 1, 1, 0)&#10;\end{align*}&#10;&#10;&#10;\end{document}&#10;"/>
  <p:tag name="IGUANATEXSIZE" val="20"/>
  <p:tag name="IGUANATEXCURSOR" val="122"/>
  <p:tag name="TRANSPARENCY" val="True"/>
  <p:tag name="LATEXENGINEID" val="0"/>
  <p:tag name="TEMPFOLDER" val="d:\a\"/>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80.2025"/>
  <p:tag name="LATEXADDIN" val="\documentclass{article}&#10;\usepackage{amsmath}&#10;\usepackage{amssymb}&#10;\usepackage{amsthm}&#10;\pagestyle{empty}&#10;\begin{document}&#10;&#10;$$\rho = 0.5$$&#10;&#10;&#10;\end{document}&#10;"/>
  <p:tag name="IGUANATEXSIZE" val="20"/>
  <p:tag name="IGUANATEXCURSOR" val="134"/>
  <p:tag name="TRANSPARENCY" val="True"/>
  <p:tag name="LATEXENGINEID" val="0"/>
  <p:tag name="TEMPFOLDER" val="d:\a\"/>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722.9096"/>
  <p:tag name="ORIGINALWIDTH" val="2688.414"/>
  <p:tag name="LATEXADDIN" val="\documentclass{article}&#10;\usepackage{amsmath}&#10;\usepackage{amssymb}&#10;\usepackage{amsthm}&#10;\pagestyle{empty}&#10;\begin{document}&#10;\noindent&#10;{\bf Step 1}: Process \( x_1 = (1, 1, 0, 1) \)&#10;&#10;\noindent&#10;1. No existing category → create Category C1&#10;&#10;\noindent&#10;2. Assign \( x_1 \) to C1&#10;&#10;\noindent&#10;3. Set prototype:  &#10;  \[&#10;  w_1 = x_1 = (1, 1, 0, 1)&#10;  \]&#10;&#10;&#10;\end{document}&#10;"/>
  <p:tag name="IGUANATEXSIZE" val="20"/>
  <p:tag name="IGUANATEXCURSOR" val="281"/>
  <p:tag name="TRANSPARENCY" val="True"/>
  <p:tag name="LATEXENGINEID" val="0"/>
  <p:tag name="TEMPFOLDER" val="d:\a\"/>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57.068"/>
  <p:tag name="ORIGINALWIDTH" val="3944.507"/>
  <p:tag name="LATEXADDIN" val="\documentclass{article}&#10;\usepackage{amsmath}&#10;\usepackage{amssymb}&#10;\usepackage{amsthm}&#10;\pagestyle{empty}&#10;\begin{document}&#10;\noindent&#10;{\bf Step 2}: Process \( x_2 = (1, 0, 0, 1) \)&#10;&#10;\noindent&#10;1. Compare with \( w_1 = (1, 1, 0, 1) \)&#10;&#10;\noindent&#10;2. Bitwise AND:&#10;  \[&#10;  x_2 \wedge w_1 = (1, 0, 0, 1), \quad \|x_2 \wedge w_1\|_1 = 2, \|x_2\|_1 = 2&#10;  \Rightarrow \frac{2}{2} = 1.0 \geq 0.5&#10;  \]&#10;&#10;\noindent&#10;Passes vigilance test → assign to C1&#10;&#10;\noindent&#10;Update prototype:&#10;  \[&#10;  w_1 = w_1 \wedge x_2 = (1, 1, 0, 1) \wedge (1, 0, 0, 1) = (1, 0, 0, 1)&#10;  \]&#10;\end{document}&#10;"/>
  <p:tag name="IGUANATEXSIZE" val="20"/>
  <p:tag name="IGUANATEXCURSOR" val="445"/>
  <p:tag name="TRANSPARENCY" val="True"/>
  <p:tag name="LATEXENGINEID" val="0"/>
  <p:tag name="TEMPFOLDER" val="d:\a\"/>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57.068"/>
  <p:tag name="ORIGINALWIDTH" val="3940.008"/>
  <p:tag name="LATEXADDIN" val="\documentclass{article}&#10;\usepackage{amsmath}&#10;\usepackage{amssymb}&#10;\usepackage{amsthm}&#10;\pagestyle{empty}&#10;\begin{document}&#10;\noindent&#10;{\bf Step 3}: Process \( x_3 = (1, 0, 1, 1) \)&#10;&#10;\noindent&#10;1. Compare with updated \( w_1 = (1, 0, 0, 1) \)&#10;&#10;\noindent&#10;2. Bitwise AND:&#10;  \[&#10;  x_3 \wedge w_1 = (1, 0, 0, 1), \quad \| \cdot \|_1 = 2, \quad \|x_3\|_1 = 3&#10;  \Rightarrow \frac{2}{3} \approx 0.6667 \geq 0.5&#10;  \]&#10;&#10;\noindent&#10;Passes vigilance test → assign to C1&#10;&#10;\noindent&#10;Update prototype:&#10;  \[&#10;  w_1 = (1, 0, 0, 1) \wedge (1, 0, 1, 1) = (1, 0, 0, 1)&#10;  \]&#10;&#10;&#10;\end{document}&#10;"/>
  <p:tag name="IGUANATEXSIZE" val="20"/>
  <p:tag name="IGUANATEXCURSOR" val="450"/>
  <p:tag name="TRANSPARENCY" val="True"/>
  <p:tag name="LATEXENGINEID" val="0"/>
  <p:tag name="TEMPFOLDER" val="d:\a\"/>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685.4143"/>
  <p:tag name="ORIGINALWIDTH" val="789.6512"/>
  <p:tag name="LATEXADDIN" val="\documentclass{article}&#10;\usepackage{amsmath}&#10;\usepackage{amssymb}&#10;\usepackage{amsthm}&#10;\pagestyle{empty}&#10;\begin{document}&#10;&#10;\begin{align*}&#10;x_1 &amp;= (1, 1, 0, 1) \\&#10;x_2 &amp;= (1, 0, 0, 1) \\&#10;x_3 &amp;= (1, 0, 1, 1) \\&#10;x_4 &amp;= (1, 1, 1, 0)&#10;\end{align*}&#10;&#10;&#10;\end{document}&#10;"/>
  <p:tag name="IGUANATEXSIZE" val="20"/>
  <p:tag name="IGUANATEXCURSOR" val="122"/>
  <p:tag name="TRANSPARENCY" val="True"/>
  <p:tag name="LATEXENGINEID" val="0"/>
  <p:tag name="TEMPFOLDER" val="d:\a\"/>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20.96"/>
  <p:tag name="ORIGINALWIDTH" val="4287.964"/>
  <p:tag name="LATEXADDIN" val="% ctex_test.tex&#10;\documentclass[UTF8]{ctexart}&#10;\usepackage{amsmath}&#10;\usepackage{amssymb}&#10;\usepackage{amsfonts}&#10;\pagestyle{empty}&#10;\begin{document}&#10;Let \( x = [x_1, x_2, \dots, x_n] \) be the input vector, and \( w = [w_1, w_2, \dots, w_n] \) be the weight vector. The output of the ADALINE neuron is:&#10;&#10;\[&#10;y = w_1 x_1 + w_2 x_2 + \dots + w_n x_n = w^T x&#10;\]&#10;&#10;Where \( w^T \) is the transpose of the weight vector.&#10;&#10;The error in ADALINE is defined as the difference between the target output \( t \) and the actual output \( y \):&#10;&#10;\[&#10;E = \frac{1}{2} (t - y)^2&#10;\]&#10;&#10;The factor \( \frac{1}{2} \) is used to simplify the derivative during training. The objective is to minimize this error using the \textbf{gradient descent algorithm}.&#10;\end{document}"/>
  <p:tag name="IGUANATEXSIZE" val="20"/>
  <p:tag name="IGUANATEXCURSOR" val="726"/>
  <p:tag name="TRANSPARENCY" val="True"/>
  <p:tag name="LATEXENGINEID" val="0"/>
  <p:tag name="TEMPFOLDER" val="d:\a\"/>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0.2362"/>
  <p:tag name="ORIGINALWIDTH" val="380.2025"/>
  <p:tag name="LATEXADDIN" val="\documentclass{article}&#10;\usepackage{amsmath}&#10;\usepackage{amssymb}&#10;\usepackage{amsthm}&#10;\pagestyle{empty}&#10;\begin{document}&#10;&#10;$$\rho = 0.5$$&#10;&#10;&#10;\end{document}&#10;"/>
  <p:tag name="IGUANATEXSIZE" val="20"/>
  <p:tag name="IGUANATEXCURSOR" val="134"/>
  <p:tag name="TRANSPARENCY" val="True"/>
  <p:tag name="LATEXENGINEID" val="0"/>
  <p:tag name="TEMPFOLDER" val="d:\a\"/>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 1200"/>
  <p:tag name="ORIGINALHEIGHT" val=" 1308"/>
  <p:tag name="ORIGINALWIDTH" val=" 4100"/>
  <p:tag name="OUTPUTTYPE" val="PNG"/>
  <p:tag name="IGUANATEXVERSION" val="162"/>
  <p:tag name="LATEXADDIN" val="\documentclass{article}&#10;\usepackage{amsmath}&#10;\usepackage{amssymb}&#10;\usepackage{amsthm}&#10;\pagestyle{empty}&#10;\begin{document}&#10;\noindent&#10;{\bf Step 4}: Process \( x_4 = (1, 1, 1, 0) \)&#10;&#10;\noindent&#10;1. Compare with \( w_1 = (1, 0, 0, 1) \)&#10;&#10;\noindent&#10;2. Bitwise AND:&#10;  \[&#10;  x_4 \wedge w_1 = (1, 0, 0, 0), \quad \|x_4 \wedge w_1\|_1 = 1, \quad \|x_4\|_1 = 3&#10;  \Rightarrow \frac{1}{3} \approx 0.3333 &lt; 0.5&#10;  \]&#10;&#10;\noindent&#10;Fails vigilance test → create Category C2&#10;Assign \( x_4 \) to C2  &#10;Set:&#10;\[&#10;w_2 = x_4 = (1, 1, 1, 0)&#10;\]&#10;&#10;&#10;\end{document}&#10;"/>
  <p:tag name="IGUANATEXSIZE" val="20"/>
  <p:tag name="IGUANATEXCURSOR" val="451"/>
  <p:tag name="TRANSPARENCY" val="True"/>
  <p:tag name="CHOOSECOLOR" val="False"/>
  <p:tag name="COLORHEX" val="000000"/>
  <p:tag name="LATEXENGINEID" val="0"/>
  <p:tag name="TEMPFOLDER" val="/Users/hongzong/Library/Containers/com.microsoft.Powerpoint/Data/tmp/TemporaryItems/"/>
  <p:tag name="LATEXFORMHEIGHT" val=" 320"/>
  <p:tag name="LATEXFORMWIDTH" val=" 50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 1200"/>
  <p:tag name="ORIGINALHEIGHT" val=" 125"/>
  <p:tag name="ORIGINALWIDTH" val=" 2448"/>
  <p:tag name="OUTPUTTYPE" val="PNG"/>
  <p:tag name="IGUANATEXVERSION" val="162"/>
  <p:tag name="LATEXADDIN" val="\documentclass{article}&#10;\usepackage{amsmath}&#10;\pagestyle{empty}&#10;\begin{document}&#10;&#10;&#10;$$w(t+1) = w(t) + \alpha(t) \cdot h(d, \sigma(t)) \cdot (x - w(t))$$&#10;&#10;\end{document}"/>
  <p:tag name="IGUANATEXSIZE" val="18"/>
  <p:tag name="IGUANATEXCURSOR" val="148"/>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647.919"/>
  <p:tag name="LATEXADDIN" val="\documentclass{article}&#10;\usepackage{amsmath}&#10;\usepackage{amssymb}&#10;\usepackage{amsthm}&#10;\pagestyle{empty}&#10;\begin{document}&#10;&#10;$$&#10;\mathbf{x}_1 = (0.2, 0.8), \quad \mathbf{x}_2 = (0.7, 0.3), \quad \mathbf{x}_3 = (0.9, 0.5)&#10;$$&#10;&#10;&#10;\end{document}&#10;"/>
  <p:tag name="IGUANATEXSIZE" val="20"/>
  <p:tag name="IGUANATEXCURSOR" val="217"/>
  <p:tag name="TRANSPARENCY" val="True"/>
  <p:tag name="LATEXENGINEID" val="0"/>
  <p:tag name="TEMPFOLDER" val="d:\a\"/>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498.6877"/>
  <p:tag name="ORIGINALWIDTH" val="1755.531"/>
  <p:tag name="LATEXADDIN" val="\documentclass{article}&#10;\usepackage{amsmath}&#10;\usepackage{amssymb}&#10;\usepackage{amsthm}&#10;\pagestyle{empty}&#10;\begin{document}&#10;&#10;$$\mathbf{w}_{1} = (0.1, 0.6), \quad \mathbf{w}_{2} = (0.5, 0.2)$$&#10;&#10;$$\mathbf{w}_{3} = (0.8, 0.4), \quad \mathbf{w}_{4} = (0.3, 0.9)$$&#10;&#10;&#10;\end{document}&#10;"/>
  <p:tag name="IGUANATEXSIZE" val="20"/>
  <p:tag name="IGUANATEXCURSOR" val="192"/>
  <p:tag name="TRANSPARENCY" val="True"/>
  <p:tag name="LATEXENGINEID" val="0"/>
  <p:tag name="TEMPFOLDER" val="d:\a\"/>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94.4507"/>
  <p:tag name="LATEXADDIN" val="\documentclass{article}&#10;\usepackage{amsmath}&#10;\usepackage{amssymb}&#10;\usepackage{amsthm}&#10;\pagestyle{empty}&#10;\begin{document}&#10;&#10;$\alpha = 0.5$&#10;&#10;&#10;\end{document}&#10;"/>
  <p:tag name="IGUANATEXSIZE" val="20"/>
  <p:tag name="IGUANATEXCURSOR" val="136"/>
  <p:tag name="TRANSPARENCY" val="True"/>
  <p:tag name="LATEXENGINEID" val="0"/>
  <p:tag name="TEMPFOLDER" val="d:\a\"/>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391.4511"/>
  <p:tag name="LATEXADDIN" val="\documentclass{article}&#10;\usepackage{amsmath}&#10;\usepackage{amssymb}&#10;\usepackage{amsthm}&#10;\pagestyle{empty}&#10;\begin{document}&#10;&#10;$\sigma = 1.0$&#10;&#10;&#10;\end{document}&#10;"/>
  <p:tag name="IGUANATEXSIZE" val="20"/>
  <p:tag name="IGUANATEXCURSOR" val="136"/>
  <p:tag name="TRANSPARENCY" val="True"/>
  <p:tag name="LATEXENGINEID" val="0"/>
  <p:tag name="TEMPFOLDER" val="d:\a\"/>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97.4128"/>
  <p:tag name="LATEXADDIN" val="\documentclass{article}&#10;\usepackage{amsmath}&#10;\usepackage{amssymb}&#10;\usepackage{amsthm}&#10;\pagestyle{empty}&#10;\begin{document}&#10;&#10;$\mathbf{x} = (0.2, 0.8)$&#10;&#10;&#10;\end{document}&#10;"/>
  <p:tag name="IGUANATEXSIZE" val="20"/>
  <p:tag name="IGUANATEXCURSOR" val="147"/>
  <p:tag name="TRANSPARENCY" val="True"/>
  <p:tag name="LATEXENGINEID" val="0"/>
  <p:tag name="TEMPFOLDER" val="d:\a\"/>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746.532"/>
  <p:tag name="LATEXADDIN" val="\documentclass{article}&#10;\usepackage{amsmath}&#10;\usepackage{amssymb}&#10;\usepackage{amsthm}&#10;\pagestyle{empty}&#10;\begin{document}&#10;&#10;$$D_1 = ||(0.2, 0.8) - (0.1, 0.6)|| = \sqrt{(0.2 - 0.1)^2 + (0.8 - 0.6)^2} = 0.2236$$&#10;&#10;&#10;\end{document}&#10;"/>
  <p:tag name="IGUANATEXSIZE" val="20"/>
  <p:tag name="IGUANATEXCURSOR" val="205"/>
  <p:tag name="TRANSPARENCY" val="True"/>
  <p:tag name="LATEXENGINEID" val="0"/>
  <p:tag name="TEMPFOLDER" val="d:\a\"/>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746.532"/>
  <p:tag name="LATEXADDIN" val="\documentclass{article}&#10;\usepackage{amsmath}&#10;\usepackage{amssymb}&#10;\usepackage{amsthm}&#10;\pagestyle{empty}&#10;\begin{document}&#10;&#10;$$D_2 = ||(0.2, 0.8) - (0.5, 0.2)|| = \sqrt{(0.2 - 0.5)^2 + (0.8 - 0.2)^2} = 0.6708$$&#10;&#10;&#10;\end{document}&#10;"/>
  <p:tag name="IGUANATEXSIZE" val="20"/>
  <p:tag name="IGUANATEXCURSOR" val="205"/>
  <p:tag name="TRANSPARENCY" val="True"/>
  <p:tag name="LATEXENGINEID" val="0"/>
  <p:tag name="TEMPFOLDER" val="d:\a\"/>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15.598"/>
  <p:tag name="ORIGINALWIDTH" val="4282.715"/>
  <p:tag name="LATEXADDIN" val="% ctex_test.tex&#10;\documentclass[UTF8]{ctexart}&#10;\usepackage{amsmath}&#10;\usepackage{amssymb}&#10;\usepackage{amsfonts}&#10;\pagestyle{empty}&#10;\begin{document}&#10;To update the weights during training, we use the gradient descent rule. The weight update rule is:&#10;&#10;\[&#10;w_i(t+1) = w_i(t) + \eta \cdot (t - y) \cdot x_i,&#10;\]&#10;where \( \eta \) is the learning rate, \( t \) is the target output, \( y \) is the actual output, \( x_i \) is the input feature corresponding to the weight \( w_i \).&#10;\end{document}"/>
  <p:tag name="IGUANATEXSIZE" val="20"/>
  <p:tag name="IGUANATEXCURSOR" val="298"/>
  <p:tag name="TRANSPARENCY" val="True"/>
  <p:tag name="LATEXENGINEID" val="0"/>
  <p:tag name="TEMPFOLDER" val="d:\a\"/>
  <p:tag name="LATEXFORMHEIGHT" val="320"/>
  <p:tag name="LATEXFORMWIDTH" val="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742.032"/>
  <p:tag name="LATEXADDIN" val="\documentclass{article}&#10;\usepackage{amsmath}&#10;\usepackage{amssymb}&#10;\usepackage{amsthm}&#10;\pagestyle{empty}&#10;\begin{document}&#10;&#10;$$D_3 = ||(0.2, 0.8) - (0.8, 0.4)|| = \sqrt{(0.2 - 0.8)^2 + (0.8 - 0.4)^2} = 0.7211$$&#10;&#10;&#10;\end{document}&#10;"/>
  <p:tag name="IGUANATEXSIZE" val="20"/>
  <p:tag name="IGUANATEXCURSOR" val="205"/>
  <p:tag name="TRANSPARENCY" val="True"/>
  <p:tag name="LATEXENGINEID" val="0"/>
  <p:tag name="TEMPFOLDER" val="d:\a\"/>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748.781"/>
  <p:tag name="LATEXADDIN" val="\documentclass{article}&#10;\usepackage{amsmath}&#10;\usepackage{amssymb}&#10;\usepackage{amsthm}&#10;\pagestyle{empty}&#10;\begin{document}&#10;&#10;$$D_4 = ||(0.2, 0.8) - (0.3, 0.9)|| = \sqrt{(0.2 - 0.3)^2 + (0.8 - 0.9)^2} = 0.1414$$&#10;&#10;&#10;\end{document}&#10;"/>
  <p:tag name="IGUANATEXSIZE" val="20"/>
  <p:tag name="IGUANATEXCURSOR" val="205"/>
  <p:tag name="TRANSPARENCY" val="True"/>
  <p:tag name="LATEXENGINEID" val="0"/>
  <p:tag name="TEMPFOLDER" val="d:\a\"/>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1.095"/>
  <p:tag name="LATEXADDIN" val="\documentclass{article}&#10;\usepackage{amsmath}&#10;\usepackage{amssymb}&#10;\usepackage{amsthm}&#10;\pagestyle{empty}&#10;\begin{document}&#10;&#10;$$\text{BMU} = \mathbf{w}_4 = (0.3, 0.9)$$&#10;&#10;&#10;\end{document}&#10;"/>
  <p:tag name="IGUANATEXSIZE" val="20"/>
  <p:tag name="IGUANATEXCURSOR" val="162"/>
  <p:tag name="TRANSPARENCY" val="True"/>
  <p:tag name="LATEXENGINEID" val="0"/>
  <p:tag name="TEMPFOLDER" val="d:\a\"/>
  <p:tag name="LATEXFORMHEIGHT" val="320"/>
  <p:tag name="LATEXFORMWIDTH" val="38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41.095"/>
  <p:tag name="LATEXADDIN" val="\documentclass{article}&#10;\usepackage{amsmath}&#10;\usepackage{amssymb}&#10;\usepackage{amsthm}&#10;\pagestyle{empty}&#10;\begin{document}&#10;&#10;$$\text{BMU} = \mathbf{w}_4 = (0.3, 0.9)$$&#10;&#10;&#10;\end{document}&#10;"/>
  <p:tag name="IGUANATEXSIZE" val="20"/>
  <p:tag name="IGUANATEXCURSOR" val="162"/>
  <p:tag name="TRANSPARENCY" val="True"/>
  <p:tag name="LATEXENGINEID" val="0"/>
  <p:tag name="TEMPFOLDER" val="d:\a\"/>
  <p:tag name="LATEXFORMHEIGHT" val="320"/>
  <p:tag name="LATEXFORMWIDTH" val="385"/>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64.192"/>
  <p:tag name="LATEXADDIN" val="\documentclass{article}&#10;\usepackage{amsmath}&#10;\usepackage{amssymb}&#10;\usepackage{amsthm}&#10;\pagestyle{empty}&#10;\begin{document}&#10;&#10;$$\mathbf{w}_{\text{BMU}}(t+1) = \mathbf{w}_{\text{BMU}}(t) + \alpha \cdot (\mathbf{x} - \mathbf{w}_{\text{BMU}}(t))$$&#10;&#10;&#10;\end{document}&#10;"/>
  <p:tag name="IGUANATEXSIZE" val="20"/>
  <p:tag name="IGUANATEXCURSOR" val="238"/>
  <p:tag name="TRANSPARENCY" val="True"/>
  <p:tag name="LATEXENGINEID" val="0"/>
  <p:tag name="TEMPFOLDER" val="d:\a\"/>
  <p:tag name="LATEXFORMHEIGHT" val="320"/>
  <p:tag name="LATEXFORMWIDTH" val="385"/>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11.961"/>
  <p:tag name="ORIGINALWIDTH" val="2433.446"/>
  <p:tag name="LATEXADDIN" val="\documentclass{article}&#10;\usepackage{amsmath}&#10;\usepackage{amssymb}&#10;\usepackage{amsthm}&#10;\pagestyle{empty}&#10;\begin{document}&#10;&#10;\begin{align*}&#10;\mathbf{w}_4 &amp;= (0.3, 0.9) + 0.5 \times ((0.2, 0.8) - (0.3, 0.9))\\&#10;&amp;= (0.3 - 0.05, 0.9 - 0.05) = (0.25, 0.85)&#10;\end{align*}&#10;&#10;&#10;\end{document}&#10;"/>
  <p:tag name="IGUANATEXSIZE" val="20"/>
  <p:tag name="IGUANATEXCURSOR" val="259"/>
  <p:tag name="TRANSPARENCY" val="True"/>
  <p:tag name="LATEXENGINEID" val="0"/>
  <p:tag name="TEMPFOLDER" val="d:\a\"/>
  <p:tag name="LATEXFORMHEIGHT" val="320"/>
  <p:tag name="LATEXFORMWIDTH" val="38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 1200"/>
  <p:tag name="ORIGINALHEIGHT" val=" 283"/>
  <p:tag name="ORIGINALWIDTH" val=" 1665"/>
  <p:tag name="OUTPUTTYPE" val="PNG"/>
  <p:tag name="IGUANATEXVERSION" val="162"/>
  <p:tag name="LATEXADDIN" val="\documentclass{article}&#10;\usepackage{amsmath}&#10;\pagestyle{empty}&#10;\begin{document}&#10;&#10;&#10;\[&#10;E(v) = -\sum_{i} h_i v_i - \sum_{i&lt;j} J_{ij} v_i v_j&#10;\]&#10;&#10;\end{document}"/>
  <p:tag name="IGUANATEXSIZE" val="20"/>
  <p:tag name="IGUANATEXCURSOR" val="140"/>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 1200"/>
  <p:tag name="ORIGINALHEIGHT" val=" 279"/>
  <p:tag name="ORIGINALWIDTH" val=" 2185"/>
  <p:tag name="OUTPUTTYPE" val="PNG"/>
  <p:tag name="IGUANATEXVERSION" val="162"/>
  <p:tag name="LATEXADDIN" val="\documentclass{article}&#10;\usepackage{amsmath}&#10;\pagestyle{empty}&#10;\begin{document}&#10;&#10;&#10;\( h_i \) are external biases (or fields),&#10;&#10;\( J_{ij} \) are interaction terms between nodes.&#10;&#10;\end{document}"/>
  <p:tag name="IGUANATEXSIZE" val="20"/>
  <p:tag name="IGUANATEXCURSOR" val="125"/>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 1200"/>
  <p:tag name="ORIGINALHEIGHT" val=" 377"/>
  <p:tag name="ORIGINALWIDTH" val=" 2073"/>
  <p:tag name="OUTPUTTYPE" val="PNG"/>
  <p:tag name="IGUANATEXVERSION" val="162"/>
  <p:tag name="LATEXADDIN" val="\documentclass{article}&#10;\usepackage{amsmath}&#10;\pagestyle{empty}&#10;\begin{document}&#10;&#10;&#10;\[&#10;v_i = \frac{1}{1 + \exp\left(-\frac{1}{T} \left( h_i + \sum_{j \ne i} J_{ij} v_j \right) \right)}&#10;\]&#10;&#10;\end{document}"/>
  <p:tag name="IGUANATEXSIZE" val="20"/>
  <p:tag name="IGUANATEXCURSOR" val="185"/>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855.6431"/>
  <p:tag name="LATEXADDIN" val="% ctex_test.tex&#10;\documentclass[UTF8]{ctexart}&#10;\usepackage{amsmath}&#10;\usepackage{amssymb}&#10;\usepackage{amsfonts}&#10;\pagestyle{empty}&#10;\begin{document}&#10;\begin{align*}&#10;s_i(t)&amp;=\sigma(u_i(t))&#10;\end{align*}&#10;\end{document}"/>
  <p:tag name="IGUANATEXSIZE" val="20"/>
  <p:tag name="IGUANATEXCURSOR" val="159"/>
  <p:tag name="TRANSPARENCY" val="True"/>
  <p:tag name="LATEXENGINEID" val="0"/>
  <p:tag name="TEMPFOLDER" val="d:\a\"/>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715.4105"/>
  <p:tag name="LATEXADDIN" val="% ctex_test.tex&#10;\documentclass[UTF8]{ctexart}&#10;\usepackage{amsmath}&#10;\usepackage{amssymb}&#10;\usepackage{amsfonts}&#10;\pagestyle{empty}&#10;\begin{document}&#10;$$w \cdot x + b = 0$$&#10;\end{document}"/>
  <p:tag name="IGUANATEXSIZE" val="20"/>
  <p:tag name="IGUANATEXCURSOR" val="164"/>
  <p:tag name="TRANSPARENCY" val="True"/>
  <p:tag name="LATEXENGINEID" val="0"/>
  <p:tag name="TEMPFOLDER" val="d:\a\"/>
  <p:tag name="LATEXFORMHEIGHT" val="320"/>
  <p:tag name="LATEXFORMWIDTH" val="385"/>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814.023"/>
  <p:tag name="LATEXADDIN" val="% ctex_test.tex&#10;\documentclass[UTF8]{ctexart}&#10;\usepackage{amsmath}&#10;\usepackage{amssymb}&#10;\usepackage{amsfonts}&#10;\pagestyle{empty}&#10;\begin{document}&#10;\begin{align*}&#10;u_i(t+1) =  W_is_i(t) -\theta_i,~~i,...,n&#10;\end{align*}&#10;\end{document}"/>
  <p:tag name="IGUANATEXSIZE" val="20"/>
  <p:tag name="IGUANATEXCURSOR" val="191"/>
  <p:tag name="TRANSPARENCY" val="True"/>
  <p:tag name="LATEXENGINEID" val="0"/>
  <p:tag name="TEMPFOLDER" val="d:\a\"/>
  <p:tag name="LATEXFORMHEIGHT" val="320"/>
  <p:tag name="LATEXFORMWIDTH" val="385"/>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71.9535"/>
  <p:tag name="ORIGINALWIDTH" val="2831.646"/>
  <p:tag name="LATEXADDIN" val="% ctex_test.tex&#10;\documentclass[UTF8]{ctexart}&#10;\usepackage{amsmath}&#10;\usepackage{amssymb}&#10;\usepackage{amsfonts}&#10;\pagestyle{empty}&#10;\begin{document}&#10;\begin{align*}&#10;\frac{du_i(t)}{dt}&amp;=-\frac{u_i(t)}{\tau}+\sum_{j=1}^{n}w_{ij}f(s_j(t))+I_i,~~i=1,...n&#10;\end{align*}&#10;\end{document}"/>
  <p:tag name="IGUANATEXSIZE" val="20"/>
  <p:tag name="IGUANATEXCURSOR" val="230"/>
  <p:tag name="TRANSPARENCY" val="True"/>
  <p:tag name="LATEXENGINEID" val="0"/>
  <p:tag name="TEMPFOLDER" val="c:\temp\"/>
  <p:tag name="LATEXFORMHEIGHT" val="320"/>
  <p:tag name="LATEXFORMWIDTH" val="385"/>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160.105"/>
  <p:tag name="LATEXADDIN" val="% ctex_test.tex&#10;\documentclass[UTF8]{ctexart}&#10;\usepackage{amsmath}&#10;\usepackage{amssymb}&#10;\usepackage{amsfonts}&#10;\pagestyle{empty}&#10;\begin{document}&#10;$E=-\frac{1}{2}s^TWs+s^T\theta$&#10;\end{document}"/>
  <p:tag name="IGUANATEXSIZE" val="20"/>
  <p:tag name="IGUANATEXCURSOR" val="175"/>
  <p:tag name="TRANSPARENCY" val="True"/>
  <p:tag name="LATEXENGINEID" val="0"/>
  <p:tag name="TEMPFOLDER" val="d:\a\"/>
  <p:tag name="LATEXFORMHEIGHT" val="320"/>
  <p:tag name="LATEXFORMWIDTH" val="385"/>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75.7031"/>
  <p:tag name="ORIGINALWIDTH" val="1081.365"/>
  <p:tag name="LATEXADDIN" val="% ctex_test.tex&#10;\documentclass[UTF8]{ctexart}&#10;\usepackage{amsmath}&#10;\usepackage{amssymb}&#10;\usepackage{amsfonts}&#10;\pagestyle{empty}&#10;\begin{document}&#10;\begin{align*}&#10;W=\sum_{i}^Nx^{(i)}(x^{(i)})^T&#10;\end{align*}&#10;\end{document}"/>
  <p:tag name="IGUANATEXSIZE" val="20"/>
  <p:tag name="IGUANATEXCURSOR" val="188"/>
  <p:tag name="TRANSPARENCY" val="True"/>
  <p:tag name="LATEXENGINEID" val="0"/>
  <p:tag name="TEMPFOLDER" val="d:\a\"/>
  <p:tag name="LATEXFORMHEIGHT" val="320"/>
  <p:tag name="LATEXFORMWIDTH" val="385"/>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4299.212"/>
  <p:tag name="LATEXADDIN" val="% ctex_test.tex&#10;\documentclass[UTF8]{ctexart}&#10;\usepackage{amsmath}&#10;\usepackage{amssymb}&#10;\usepackage{amsfonts}&#10;\pagestyle{empty}&#10;\begin{document}&#10;\textbf{The simplest associative memory} --- a sum of outer products of the $N$ patterns $\{x^{(i)}\}^N_{i=1}$&#10;\end{document}"/>
  <p:tag name="IGUANATEXSIZE" val="20"/>
  <p:tag name="IGUANATEXCURSOR" val="237"/>
  <p:tag name="TRANSPARENCY" val="True"/>
  <p:tag name="LATEXENGINEID" val="0"/>
  <p:tag name="TEMPFOLDER" val="d:\a\"/>
  <p:tag name="LATEXFORMHEIGHT" val="320"/>
  <p:tag name="LATEXFORMWIDTH" val="385"/>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2379.453"/>
  <p:tag name="LATEXADDIN" val="% ctex_test.tex&#10;\documentclass[UTF8]{ctexart}&#10;\usepackage{amsmath}&#10;\usepackage{amssymb}&#10;\usepackage{amsfonts}&#10;\pagestyle{empty}&#10;\begin{document}&#10;The update rule: $s(t+1)=\sigma (Ws(t)-\theta)$&#10;\end{document}"/>
  <p:tag name="IGUANATEXSIZE" val="20"/>
  <p:tag name="IGUANATEXCURSOR" val="149"/>
  <p:tag name="TRANSPARENCY" val="True"/>
  <p:tag name="LATEXENGINEID" val="0"/>
  <p:tag name="TEMPFOLDER" val="d:\a\"/>
  <p:tag name="LATEXFORMHEIGHT" val="320"/>
  <p:tag name="LATEXFORMWIDTH" val="385"/>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160.105"/>
  <p:tag name="LATEXADDIN" val="% ctex_test.tex&#10;\documentclass[UTF8]{ctexart}&#10;\usepackage{amsmath}&#10;\usepackage{amssymb}&#10;\usepackage{amsfonts}&#10;\pagestyle{empty}&#10;\begin{document}&#10;$E=-\frac{1}{2}s^TWs+s^T\theta$&#10;\end{document}"/>
  <p:tag name="IGUANATEXSIZE" val="20"/>
  <p:tag name="IGUANATEXCURSOR" val="175"/>
  <p:tag name="TRANSPARENCY" val="True"/>
  <p:tag name="LATEXENGINEID" val="0"/>
  <p:tag name="TEMPFOLDER" val="d:\a\"/>
  <p:tag name="LATEXFORMHEIGHT" val="320"/>
  <p:tag name="LATEXFORMWIDTH" val="385"/>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1.9872"/>
  <p:tag name="ORIGINALWIDTH" val="386.9517"/>
  <p:tag name="LATEXADDIN" val="\documentclass{article}&#10;\usepackage{amsmath}&#10;\usepackage{amssymb}&#10;\usepackage{amsthm}&#10;\pagestyle{empty}&#10;\begin{document}&#10;&#10;$w_{ii}=0$&#10;&#10;&#10;\end{document}&#10;"/>
  <p:tag name="IGUANATEXSIZE" val="20"/>
  <p:tag name="IGUANATEXCURSOR" val="122"/>
  <p:tag name="TRANSPARENCY" val="True"/>
  <p:tag name="LATEXENGINEID" val="0"/>
  <p:tag name="TEMPFOLDER" val="d:\a\"/>
  <p:tag name="LATEXFORMHEIGHT" val="320"/>
  <p:tag name="LATEXFORMWIDTH" val="385"/>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617.9227"/>
  <p:tag name="ORIGINALWIDTH" val="1646.794"/>
  <p:tag name="LATEXADDIN" val="% ctex_test.tex&#10;\documentclass[UTF8]{ctexart}&#10;\usepackage{amsmath}&#10;\usepackage{amssymb}&#10;\usepackage{amsfonts}&#10;\pagestyle{empty}&#10;\begin{document}&#10;\begin{align*}&#10;w_{ij}&amp;=\frac{1}{N}\sum_{p=1}^Nx_i^{(p)}x_j^{(p)},\quad i\ne j,\\&#10;w_{ii}&amp;=0.&#10;\end{align*}&#10;\end{document}"/>
  <p:tag name="IGUANATEXSIZE" val="20"/>
  <p:tag name="IGUANATEXCURSOR" val="201"/>
  <p:tag name="TRANSPARENCY" val="True"/>
  <p:tag name="LATEXENGINEID" val="0"/>
  <p:tag name="TEMPFOLDER" val="d:\a\"/>
  <p:tag name="LATEXFORMHEIGHT" val="320"/>
  <p:tag name="LATEXFORMWIDTH" val="385"/>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73.9783"/>
  <p:tag name="LATEXADDIN" val="% ctex_test.tex&#10;\documentclass[UTF8]{ctexart}&#10;\usepackage{amsmath}&#10;\usepackage{amssymb}&#10;\usepackage{amsfonts}&#10;\pagestyle{empty}&#10;\begin{document}&#10;\begin{align*}&#10;s^{(p)}&#10;\end{align*}&#10;\end{document}"/>
  <p:tag name="IGUANATEXSIZE" val="20"/>
  <p:tag name="IGUANATEXCURSOR" val="161"/>
  <p:tag name="TRANSPARENCY" val="True"/>
  <p:tag name="LATEXENGINEID" val="0"/>
  <p:tag name="TEMPFOLDER" val="d:\a\"/>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86.2017"/>
  <p:tag name="ORIGINALWIDTH" val="1223.097"/>
  <p:tag name="LATEXADDIN" val="\documentclass{article}&#10;\usepackage{amsmath}&#10;\usepackage{amssymb}&#10;\usepackage{amsthm}&#10;\pagestyle{empty}&#10;\begin{document}&#10;&#10;$ w $ is the weight vector,&#10;&#10;$ x $ is the input vector,&#10;&#10;$ b $ is the bias term.&#10;&#10;&#10;\end{document}&#10;"/>
  <p:tag name="IGUANATEXSIZE" val="20"/>
  <p:tag name="IGUANATEXCURSOR" val="179"/>
  <p:tag name="TRANSPARENCY" val="True"/>
  <p:tag name="LATEXENGINEID" val="0"/>
  <p:tag name="TEMPFOLDER" val="d:\a\"/>
  <p:tag name="LATEXFORMHEIGHT" val="320"/>
  <p:tag name="LATEXFORMWIDTH" val="385"/>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2145.482"/>
  <p:tag name="LATEXADDIN" val="% ctex_test.tex&#10;\documentclass[UTF8]{ctexart}&#10;\usepackage{amsmath}&#10;\usepackage{amssymb}&#10;\usepackage{amsfonts}&#10;\pagestyle{empty}&#10;\begin{document}&#10;\begin{align*}&#10;\Delta w_{ij}=\frac{1}{N}(x^{(p)}_ix^{(p)}_j-x^{(p)}_ih_j-x^{(p)}_jh_i),&#10;\end{align*}&#10;\end{document}"/>
  <p:tag name="IGUANATEXSIZE" val="20"/>
  <p:tag name="IGUANATEXCURSOR" val="225"/>
  <p:tag name="TRANSPARENCY" val="True"/>
  <p:tag name="LATEXENGINEID" val="0"/>
  <p:tag name="TEMPFOLDER" val="d:\a\"/>
  <p:tag name="LATEXFORMHEIGHT" val="320"/>
  <p:tag name="LATEXFORMWIDTH" val="385"/>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881.1398"/>
  <p:tag name="LATEXADDIN" val="% ctex_test.tex&#10;\documentclass[UTF8]{ctexart}&#10;\usepackage{amsmath}&#10;\usepackage{amssymb}&#10;\usepackage{amsfonts}&#10;\pagestyle{empty}&#10;\begin{document}&#10;\begin{align*}&#10;h_i=\sum_{k\ne i}w_{ik}x^{(p)}_k&#10;\end{align*}&#10;\end{document}"/>
  <p:tag name="IGUANATEXSIZE" val="20"/>
  <p:tag name="IGUANATEXCURSOR" val="190"/>
  <p:tag name="TRANSPARENCY" val="True"/>
  <p:tag name="LATEXENGINEID" val="0"/>
  <p:tag name="TEMPFOLDER" val="d:\a\"/>
  <p:tag name="LATEXFORMHEIGHT" val="320"/>
  <p:tag name="LATEXFORMWIDTH" val="385"/>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204.724"/>
  <p:tag name="LATEXADDIN" val="% ctex_test.tex&#10;\documentclass[UTF8]{ctexart}&#10;\usepackage{amsmath}&#10;\usepackage{amssymb}&#10;\usepackage{amsfonts}&#10;\pagestyle{empty}&#10;\begin{document}&#10;The weight matrix: $W=x_{\text{Homer}} x_{\text{Homer}}^T$&#10;\end{document}"/>
  <p:tag name="IGUANATEXSIZE" val="20"/>
  <p:tag name="IGUANATEXCURSOR" val="203"/>
  <p:tag name="TRANSPARENCY" val="True"/>
  <p:tag name="LATEXENGINEID" val="0"/>
  <p:tag name="TEMPFOLDER" val="d:\a\"/>
  <p:tag name="LATEXFORMHEIGHT" val="320"/>
  <p:tag name="LATEXFORMWIDTH" val="385"/>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82.827"/>
  <p:tag name="LATEXADDIN" val="% ctex_test.tex&#10;\documentclass[UTF8]{ctexart}&#10;\usepackage{amsmath}&#10;\usepackage{amssymb}&#10;\usepackage{amsfonts}&#10;\pagestyle{empty}&#10;\begin{document}&#10;$x(t+1)=\sigma (Wx(t)-\theta)$&#10;\end{document}"/>
  <p:tag name="IGUANATEXSIZE" val="20"/>
  <p:tag name="IGUANATEXCURSOR" val="147"/>
  <p:tag name="TRANSPARENCY" val="True"/>
  <p:tag name="LATEXENGINEID" val="0"/>
  <p:tag name="TEMPFOLDER" val="d:\a\"/>
  <p:tag name="LATEXFORMHEIGHT" val="320"/>
  <p:tag name="LATEXFORMWIDTH" val="385"/>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 1200"/>
  <p:tag name="ORIGINALHEIGHT" val=" 286"/>
  <p:tag name="ORIGINALWIDTH" val=" 3888"/>
  <p:tag name="OUTPUTTYPE" val="PNG"/>
  <p:tag name="IGUANATEXVERSION" val="162"/>
  <p:tag name="LATEXADDIN" val="\documentclass{article}&#10;\usepackage{amsmath}&#10;\pagestyle{empty}&#10;\begin{document}&#10;&#10;$$E(v, h) = -\sum_i a_i v_i - \sum_j b_j h_j - \sum_{i, j} v_i w_{ij} h_j - \sum_{i &lt; k} v_i v_k u_{ik} - \sum_{j &lt; l} h_j h_l u_{jl}$$&#10;&#10;\end{document}"/>
  <p:tag name="IGUANATEXSIZE" val="20"/>
  <p:tag name="IGUANATEXCURSOR" val="214"/>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 1200"/>
  <p:tag name="ORIGINALHEIGHT" val=" 307"/>
  <p:tag name="ORIGINALWIDTH" val=" 2269"/>
  <p:tag name="OUTPUTTYPE" val="PNG"/>
  <p:tag name="IGUANATEXVERSION" val="162"/>
  <p:tag name="LATEXADDIN" val="\documentclass{article}&#10;\usepackage{amsmath}&#10;\pagestyle{empty}&#10;\begin{document}&#10;&#10;&#10;$$P(s_i = 1 | s_{-i}) = \frac{1}{1 + \exp(-\sum_j w_{ij} s_j-b_i)}$$&#10;&#10;\end{document}"/>
  <p:tag name="IGUANATEXSIZE" val="20"/>
  <p:tag name="IGUANATEXCURSOR" val="143"/>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 1200"/>
  <p:tag name="ORIGINALHEIGHT" val=" 252"/>
  <p:tag name="ORIGINALWIDTH" val=" 1452"/>
  <p:tag name="OUTPUTTYPE" val="PNG"/>
  <p:tag name="IGUANATEXVERSION" val="162"/>
  <p:tag name="LATEXADDIN" val="\documentclass{article}&#10;\usepackage{amsmath}&#10;\pagestyle{empty}&#10;\begin{document}&#10;&#10;$$P(v, h) = \frac{1}{Z} \exp(-E(v, h))$$&#10;&#10;&#10;\end{document}"/>
  <p:tag name="IGUANATEXSIZE" val="20"/>
  <p:tag name="IGUANATEXCURSOR" val="119"/>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 1200"/>
  <p:tag name="ORIGINALHEIGHT" val=" 285"/>
  <p:tag name="ORIGINALWIDTH" val=" 1213"/>
  <p:tag name="OUTPUTTYPE" val="PNG"/>
  <p:tag name="IGUANATEXVERSION" val="162"/>
  <p:tag name="LATEXADDIN" val="\documentclass{article}&#10;\usepackage{amsmath}&#10;\pagestyle{empty}&#10;\begin{document}&#10;&#10;$$Z = \sum_{v, h} \exp(-E(v, h))$$&#10;&#10;&#10;\end{document}"/>
  <p:tag name="IGUANATEXSIZE" val="20"/>
  <p:tag name="IGUANATEXCURSOR" val="113"/>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 1200"/>
  <p:tag name="ORIGINALHEIGHT" val=" 269"/>
  <p:tag name="ORIGINALWIDTH" val=" 995"/>
  <p:tag name="OUTPUTTYPE" val="PNG"/>
  <p:tag name="IGUANATEXVERSION" val="162"/>
  <p:tag name="LATEXADDIN" val="\documentclass{article}&#10;\usepackage{amsmath}&#10;\pagestyle{empty}&#10;\begin{document}&#10;&#10;&#10;$$P(v) = \sum_h P(v, h)$$&#10;&#10;\end{document}"/>
  <p:tag name="IGUANATEXSIZE" val="20"/>
  <p:tag name="IGUANATEXCURSOR" val="105"/>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 1200"/>
  <p:tag name="ORIGINALHEIGHT" val=" 300"/>
  <p:tag name="ORIGINALWIDTH" val=" 1969"/>
  <p:tag name="OUTPUTTYPE" val="PNG"/>
  <p:tag name="IGUANATEXVERSION" val="162"/>
  <p:tag name="LATEXADDIN" val="\documentclass{article}&#10;\usepackage{amsmath}&#10;\pagestyle{empty}&#10;\begin{document}&#10;&#10;$$\frac{\partial \log P(v)}{\partial w_{ij}} = \langle v_i h_j \rangle_{\text{data}} - \langle v_i h_j \rangle_{\text{model}}$$&#10;&#10;&#10;\end{document}"/>
  <p:tag name="IGUANATEXSIZE" val="20"/>
  <p:tag name="IGUANATEXCURSOR" val="83"/>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437.9453"/>
  <p:tag name="ORIGINALWIDTH" val="1479.565"/>
  <p:tag name="LATEXADDIN" val="\documentclass{article}&#10;\usepackage{amsmath}&#10;\usepackage{amssymb}&#10;\usepackage{amsthm}&#10;\pagestyle{empty}&#10;\begin{document}&#10;&#10;\begin{align*}&#10;\min~&amp;\frac{1}{2} ||w||^2,\\&#10;s.t.~&amp;y_i (w \cdot x_i + b) \geq 1, \quad \forall i&#10;\end{align*}&#10;&#10;&#10;\end{document}&#10;"/>
  <p:tag name="IGUANATEXSIZE" val="20"/>
  <p:tag name="IGUANATEXCURSOR" val="229"/>
  <p:tag name="TRANSPARENCY" val="True"/>
  <p:tag name="LATEXENGINEID" val="0"/>
  <p:tag name="TEMPFOLDER" val="d:\a\"/>
  <p:tag name="LATEXFORMHEIGHT" val="320"/>
  <p:tag name="LATEXFORMWIDTH" val="385"/>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 1200"/>
  <p:tag name="ORIGINALHEIGHT" val=" 130"/>
  <p:tag name="ORIGINALWIDTH" val=" 1878"/>
  <p:tag name="OUTPUTTYPE" val="PNG"/>
  <p:tag name="IGUANATEXVERSION" val="162"/>
  <p:tag name="LATEXADDIN" val="\documentclass{article}&#10;\usepackage{amsmath}&#10;\pagestyle{empty}&#10;\begin{document}&#10;&#10;$$\Delta w_{ij} = \eta \left( \langle v_i h_j \rangle_{\text{data}} - \langle v_i h_j \rangle_{\text{model}} \right)$$&#10;&#10;&#10;\end{document}"/>
  <p:tag name="IGUANATEXSIZE" val="20"/>
  <p:tag name="IGUANATEXCURSOR" val="197"/>
  <p:tag name="TRANSPARENCY" val="True"/>
  <p:tag name="CHOOSECOLOR" val="False"/>
  <p:tag name="COLORHEX" val="000000"/>
  <p:tag name="LATEXENGINEID" val="0"/>
  <p:tag name="TEMPFOLDER" val="/Users/hongzong/Library/Containers/com.microsoft.Powerpoint/Data/tmp/TemporaryItems/"/>
  <p:tag name="LATEXFORMHEIGHT" val=" 426.65"/>
  <p:tag name="LATEXFORMWIDTH" val=" 513.35"/>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24.859"/>
  <p:tag name="LATEXADDIN" val="\documentclass{article}&#10;\usepackage{amsmath}&#10;\usepackage{amssymb}&#10;\usepackage{amsthm}&#10;\pagestyle{empty}&#10;\begin{document}&#10;&#10;$$x_{i,d}^{(t+1)} = x_{i,d}^{(t)} + v_{i,d}^{(t+1)}$$&#10;&#10;&#10;\end{document}&#10;"/>
  <p:tag name="IGUANATEXSIZE" val="20"/>
  <p:tag name="IGUANATEXCURSOR" val="173"/>
  <p:tag name="TRANSPARENCY" val="True"/>
  <p:tag name="LATEXENGINEID" val="0"/>
  <p:tag name="TEMPFOLDER" val="d:\a\"/>
  <p:tag name="LATEXFORMHEIGHT" val="320"/>
  <p:tag name="LATEXFORMWIDTH" val="385"/>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2667.417"/>
  <p:tag name="LATEXADDIN" val="\documentclass{article}&#10;\usepackage{amsmath}&#10;\usepackage{amssymb}&#10;\usepackage{amsthm}&#10;\pagestyle{empty}&#10;\begin{document}&#10;&#10;$$v_{i,d}^{(t+1)} = \omega v_{i,d}^{(t)} + c_1 r_1 (p_{i,d} - x_{i,d}^{(t)}) + c_2 r_2 (g_d - x_{i,d}^{(t)})$$&#10;&#10;&#10;\end{document}&#10;"/>
  <p:tag name="IGUANATEXSIZE" val="20"/>
  <p:tag name="IGUANATEXCURSOR" val="230"/>
  <p:tag name="TRANSPARENCY" val="True"/>
  <p:tag name="LATEXENGINEID" val="0"/>
  <p:tag name="TEMPFOLDER" val="d:\a\"/>
  <p:tag name="LATEXFORMHEIGHT" val="320"/>
  <p:tag name="LATEXFORMWIDTH" val="385"/>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4.99063"/>
  <p:tag name="LATEXADDIN" val="\documentclass{article}&#10;\usepackage{amsmath}&#10;\usepackage{amssymb}&#10;\usepackage{amsthm}&#10;\pagestyle{empty}&#10;\begin{document}&#10;&#10;$$\omega $$&#10;&#10;&#10;\end{document}&#10;"/>
  <p:tag name="IGUANATEXSIZE" val="18"/>
  <p:tag name="IGUANATEXCURSOR" val="131"/>
  <p:tag name="TRANSPARENCY" val="True"/>
  <p:tag name="LATEXENGINEID" val="0"/>
  <p:tag name="TEMPFOLDER" val="d:\a\"/>
  <p:tag name="LATEXFORMHEIGHT" val="320"/>
  <p:tag name="LATEXFORMWIDTH" val="385"/>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0.73866"/>
  <p:tag name="LATEXADDIN" val="\documentclass{article}&#10;\usepackage{amsmath}&#10;\usepackage{amssymb}&#10;\usepackage{amsthm}&#10;\pagestyle{empty}&#10;\begin{document}&#10;&#10;$$c_1$$&#10;&#10;&#10;\end{document}&#10;"/>
  <p:tag name="IGUANATEXSIZE" val="18"/>
  <p:tag name="IGUANATEXCURSOR" val="127"/>
  <p:tag name="TRANSPARENCY" val="True"/>
  <p:tag name="LATEXENGINEID" val="0"/>
  <p:tag name="TEMPFOLDER" val="d:\a\"/>
  <p:tag name="LATEXFORMHEIGHT" val="320"/>
  <p:tag name="LATEXFORMWIDTH" val="385"/>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93.73827"/>
  <p:tag name="LATEXADDIN" val="\documentclass{article}&#10;\usepackage{amsmath}&#10;\usepackage{amssymb}&#10;\usepackage{amsthm}&#10;\pagestyle{empty}&#10;\begin{document}&#10;&#10;$$c_2$$&#10;&#10;&#10;\end{document}&#10;"/>
  <p:tag name="IGUANATEXSIZE" val="18"/>
  <p:tag name="IGUANATEXCURSOR" val="127"/>
  <p:tag name="TRANSPARENCY" val="True"/>
  <p:tag name="LATEXENGINEID" val="0"/>
  <p:tag name="TEMPFOLDER" val="d:\a\"/>
  <p:tag name="LATEXFORMHEIGHT" val="320"/>
  <p:tag name="LATEXFORMWIDTH" val="385"/>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97.1503"/>
  <p:tag name="LATEXADDIN" val="\documentclass{article}&#10;\usepackage{amsmath}&#10;\usepackage{amssymb}&#10;\usepackage{amsthm}&#10;\pagestyle{empty}&#10;\begin{document}&#10;&#10;$$r_1, r_2 \sim \mathcal{U}(0,1)  $$&#10;&#10;&#10;\end{document}&#10;"/>
  <p:tag name="IGUANATEXSIZE" val="18"/>
  <p:tag name="IGUANATEXCURSOR" val="155"/>
  <p:tag name="TRANSPARENCY" val="True"/>
  <p:tag name="LATEXENGINEID" val="0"/>
  <p:tag name="TEMPFOLDER" val="d:\a\"/>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83.23961"/>
  <p:tag name="LATEXADDIN" val="\documentclass{article}&#10;\usepackage{amsmath}&#10;\usepackage{amssymb}&#10;\usepackage{amsthm}&#10;\pagestyle{empty}&#10;\begin{document}&#10;&#10;$$\xi_i$$&#10;&#10;&#10;\end{document}&#10;"/>
  <p:tag name="IGUANATEXSIZE" val="18"/>
  <p:tag name="IGUANATEXCURSOR" val="125"/>
  <p:tag name="TRANSPARENCY" val="True"/>
  <p:tag name="LATEXENGINEID" val="0"/>
  <p:tag name="TEMPFOLDER" val="d:\a\"/>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539.1826"/>
  <p:tag name="ORIGINALWIDTH" val="1941.507"/>
  <p:tag name="LATEXADDIN" val="\documentclass{article}&#10;\usepackage{amsmath}&#10;\usepackage{amssymb}&#10;\usepackage{amsthm}&#10;\pagestyle{empty}&#10;\begin{document}&#10;&#10;\begin{align*}&#10;\min~&amp;\frac{1}{2} ||w||^2 + C \sum_{i=1}^{n} \xi_i,\\&#10;s.t.~ &amp;y_i (w \cdot x_i + b) \geq 1 - \xi_i, \quad \xi_i \geq 0&#10;\end{align*}&#10;&#10;&#10;\end{document}&#10;"/>
  <p:tag name="IGUANATEXSIZE" val="20"/>
  <p:tag name="IGUANATEXCURSOR" val="196"/>
  <p:tag name="TRANSPARENCY" val="True"/>
  <p:tag name="LATEXENGINEID" val="0"/>
  <p:tag name="TEMPFOLDER" val="d:\a\"/>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320.585"/>
  <p:tag name="LATEXADDIN" val="\documentclass{article}&#10;\usepackage{amsmath}&#10;\usepackage{amssymb}&#10;\usepackage{amsthm}&#10;\pagestyle{empty}&#10;\begin{document}&#10;&#10;$$K(x_i, x_j) = \phi(x_i) \cdot \phi(x_j)$$&#10;&#10;&#10;\end{document}&#10;"/>
  <p:tag name="IGUANATEXSIZE" val="20"/>
  <p:tag name="IGUANATEXCURSOR" val="163"/>
  <p:tag name="TRANSPARENCY" val="True"/>
  <p:tag name="LATEXENGINEID" val="0"/>
  <p:tag name="TEMPFOLDER" val="d:\a\"/>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5589E0A74D31149A00A1CB8AE30E890" ma:contentTypeVersion="14" ma:contentTypeDescription="Create a new document." ma:contentTypeScope="" ma:versionID="c50252e6d36964354a63518ed9a41761">
  <xsd:schema xmlns:xsd="http://www.w3.org/2001/XMLSchema" xmlns:xs="http://www.w3.org/2001/XMLSchema" xmlns:p="http://schemas.microsoft.com/office/2006/metadata/properties" xmlns:ns3="afcfbc5d-900a-4cc3-8612-6a40717c1ed2" xmlns:ns4="7a775e89-1e98-4046-a190-5e33dd262ca5" targetNamespace="http://schemas.microsoft.com/office/2006/metadata/properties" ma:root="true" ma:fieldsID="7a29efba84d704da570747a767722739" ns3:_="" ns4:_="">
    <xsd:import namespace="afcfbc5d-900a-4cc3-8612-6a40717c1ed2"/>
    <xsd:import namespace="7a775e89-1e98-4046-a190-5e33dd262ca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fbc5d-900a-4cc3-8612-6a40717c1e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75e89-1e98-4046-a190-5e33dd262ca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F26DCD-C726-4C1B-8F97-2D7063A727B9}">
  <ds:schemaRefs>
    <ds:schemaRef ds:uri="http://schemas.microsoft.com/sharepoint/v3/contenttype/forms"/>
  </ds:schemaRefs>
</ds:datastoreItem>
</file>

<file path=customXml/itemProps2.xml><?xml version="1.0" encoding="utf-8"?>
<ds:datastoreItem xmlns:ds="http://schemas.openxmlformats.org/officeDocument/2006/customXml" ds:itemID="{9C69D4B5-8EC7-4324-A38E-C5ADBD44F875}">
  <ds:schemaRefs>
    <ds:schemaRef ds:uri="7a775e89-1e98-4046-a190-5e33dd262ca5"/>
    <ds:schemaRef ds:uri="afcfbc5d-900a-4cc3-8612-6a40717c1e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260A9801-A459-4B4B-A33A-4F72662F5E99}">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afcfbc5d-900a-4cc3-8612-6a40717c1ed2"/>
    <ds:schemaRef ds:uri="http://schemas.openxmlformats.org/package/2006/metadata/core-properties"/>
    <ds:schemaRef ds:uri="7a775e89-1e98-4046-a190-5e33dd262c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1338</TotalTime>
  <Words>3715</Words>
  <Application>Microsoft Macintosh PowerPoint</Application>
  <PresentationFormat>On-screen Show (4:3)</PresentationFormat>
  <Paragraphs>512</Paragraphs>
  <Slides>65</Slides>
  <Notes>64</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CMR12</vt:lpstr>
      <vt:lpstr>等线</vt:lpstr>
      <vt:lpstr>KaTeX_Main</vt:lpstr>
      <vt:lpstr>KaTeX_Math</vt:lpstr>
      <vt:lpstr>宋体</vt:lpstr>
      <vt:lpstr>Studio-Feixen-Sans</vt:lpstr>
      <vt:lpstr>Arial</vt:lpstr>
      <vt:lpstr>Calibri</vt:lpstr>
      <vt:lpstr>Calibri Light</vt:lpstr>
      <vt:lpstr>Consolas</vt:lpstr>
      <vt:lpstr>Nunito</vt:lpstr>
      <vt:lpstr>Open Sans</vt:lpstr>
      <vt:lpstr>Times New Roman</vt:lpstr>
      <vt:lpstr>Wingdings</vt:lpstr>
      <vt:lpstr>Office 主题​​</vt:lpstr>
      <vt:lpstr>PowerPoint Presentation</vt:lpstr>
      <vt:lpstr>Machine Learning </vt:lpstr>
      <vt:lpstr>Machine Learning </vt:lpstr>
      <vt:lpstr>Machine Learning </vt:lpstr>
      <vt:lpstr>Threshold Logic Network</vt:lpstr>
      <vt:lpstr>Fuzzy Logic Systems</vt:lpstr>
      <vt:lpstr>Perceptron</vt:lpstr>
      <vt:lpstr>Perceptron</vt:lpstr>
      <vt:lpstr>Perceptron</vt:lpstr>
      <vt:lpstr>Adaline (Adaptive Linear Neuron)</vt:lpstr>
      <vt:lpstr>Adaline (Adaptive Linear Neuron)</vt:lpstr>
      <vt:lpstr>Adaline (Adaptive Linear Neuron)</vt:lpstr>
      <vt:lpstr>Radial Basis Function (RBF) Neural Networks</vt:lpstr>
      <vt:lpstr>Radial Basis Function (RBF) Neural Networks</vt:lpstr>
      <vt:lpstr>Radial Basis Function (RBF) Neural Networks</vt:lpstr>
      <vt:lpstr>Radial Basis Function (RBF) Neural Networks</vt:lpstr>
      <vt:lpstr>Support Vector Machine</vt:lpstr>
      <vt:lpstr>Support Vector Machine</vt:lpstr>
      <vt:lpstr>Support Vector Machine</vt:lpstr>
      <vt:lpstr>Support Vector Machine</vt:lpstr>
      <vt:lpstr>Support Vector Machine</vt:lpstr>
      <vt:lpstr>ART-1 Network</vt:lpstr>
      <vt:lpstr>ART-1 Network</vt:lpstr>
      <vt:lpstr>ART-1 Network</vt:lpstr>
      <vt:lpstr>ART-1 Network</vt:lpstr>
      <vt:lpstr>ART-1 Network</vt:lpstr>
      <vt:lpstr>Self-Organizing Map</vt:lpstr>
      <vt:lpstr>Self-Organizing Map</vt:lpstr>
      <vt:lpstr>Self-Organizing Map</vt:lpstr>
      <vt:lpstr>Self-Organizing Map</vt:lpstr>
      <vt:lpstr>Self-Organizing Map</vt:lpstr>
      <vt:lpstr>Self-Organizing Map</vt:lpstr>
      <vt:lpstr>Simulated Annealing</vt:lpstr>
      <vt:lpstr>Simulated Annealing</vt:lpstr>
      <vt:lpstr>Simulated Annealing</vt:lpstr>
      <vt:lpstr>Simulated Annealing</vt:lpstr>
      <vt:lpstr>Simulated Annealing</vt:lpstr>
      <vt:lpstr>Simulated Annealing</vt:lpstr>
      <vt:lpstr>Mean Field Annealing</vt:lpstr>
      <vt:lpstr>Discrete Hopfield Network</vt:lpstr>
      <vt:lpstr>Discrete Hopfield Network</vt:lpstr>
      <vt:lpstr>Discrete Hopfield Network</vt:lpstr>
      <vt:lpstr>Discrete Hopfield Network</vt:lpstr>
      <vt:lpstr>Discrete Hopfield Network</vt:lpstr>
      <vt:lpstr>Discrete Hopfield Network</vt:lpstr>
      <vt:lpstr>Boltzmann Machine</vt:lpstr>
      <vt:lpstr>Boltzmann Machine</vt:lpstr>
      <vt:lpstr>Boltzmann Machine</vt:lpstr>
      <vt:lpstr>Boltzmann Machine</vt:lpstr>
      <vt:lpstr>Boltzmann Machine</vt:lpstr>
      <vt:lpstr>Boltzmann Machine</vt:lpstr>
      <vt:lpstr>Fuzzy Systems</vt:lpstr>
      <vt:lpstr>Evolutionary Algorithms - GA</vt:lpstr>
      <vt:lpstr>Swarm Intelligence Algorithms - PSO</vt:lpstr>
      <vt:lpstr>Genetic Algorithms vs. Particle Swarm Optimization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Hongzong LI</cp:lastModifiedBy>
  <cp:revision>1</cp:revision>
  <cp:lastPrinted>2014-05-21T09:26:20Z</cp:lastPrinted>
  <dcterms:created xsi:type="dcterms:W3CDTF">2010-09-21T06:40:43Z</dcterms:created>
  <dcterms:modified xsi:type="dcterms:W3CDTF">2025-04-24T08:26:40Z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0x010100D5589E0A74D31149A00A1CB8AE30E890</vt:lpwstr>
  </property>
</Properties>
</file>